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2" r:id="rId2"/>
    <p:sldMasterId id="2147483664" r:id="rId3"/>
    <p:sldMasterId id="2147483666" r:id="rId4"/>
    <p:sldMasterId id="2147483669" r:id="rId5"/>
    <p:sldMasterId id="2147483672" r:id="rId6"/>
    <p:sldMasterId id="2147483676" r:id="rId7"/>
    <p:sldMasterId id="2147483688" r:id="rId8"/>
  </p:sldMasterIdLst>
  <p:notesMasterIdLst>
    <p:notesMasterId r:id="rId26"/>
  </p:notesMasterIdLst>
  <p:sldIdLst>
    <p:sldId id="256" r:id="rId9"/>
    <p:sldId id="258" r:id="rId10"/>
    <p:sldId id="266" r:id="rId11"/>
    <p:sldId id="303" r:id="rId12"/>
    <p:sldId id="304" r:id="rId13"/>
    <p:sldId id="300" r:id="rId14"/>
    <p:sldId id="259" r:id="rId15"/>
    <p:sldId id="305" r:id="rId16"/>
    <p:sldId id="310" r:id="rId17"/>
    <p:sldId id="311" r:id="rId18"/>
    <p:sldId id="312" r:id="rId19"/>
    <p:sldId id="279" r:id="rId20"/>
    <p:sldId id="313" r:id="rId21"/>
    <p:sldId id="314" r:id="rId22"/>
    <p:sldId id="320" r:id="rId23"/>
    <p:sldId id="315" r:id="rId24"/>
    <p:sldId id="274" r:id="rId25"/>
  </p:sldIdLst>
  <p:sldSz cx="12192000" cy="6858000"/>
  <p:notesSz cx="6858000" cy="9144000"/>
  <p:embeddedFontLst>
    <p:embeddedFont>
      <p:font typeface="Anaheim" panose="02000503000000000000" pitchFamily="2" charset="0"/>
      <p:regular r:id="rId27"/>
    </p:embeddedFont>
    <p:embeddedFont>
      <p:font typeface="Baloo 2" pitchFamily="2" charset="0"/>
      <p:regular r:id="rId28"/>
    </p:embeddedFont>
    <p:embeddedFont>
      <p:font typeface="Barlow" panose="00000500000000000000" pitchFamily="2" charset="0"/>
      <p:regular r:id="rId29"/>
      <p:bold r:id="rId30"/>
      <p:italic r:id="rId31"/>
      <p:boldItalic r:id="rId32"/>
    </p:embeddedFont>
    <p:embeddedFont>
      <p:font typeface="Barlow SemiBold" panose="00000700000000000000" pitchFamily="2" charset="0"/>
      <p:bold r:id="rId33"/>
      <p:boldItalic r:id="rId34"/>
    </p:embeddedFont>
    <p:embeddedFont>
      <p:font typeface="Bebas Neue" panose="020B0606020202050201" pitchFamily="34" charset="0"/>
      <p:regular r:id="rId35"/>
    </p:embeddedFont>
    <p:embeddedFont>
      <p:font typeface="Comfortaa" panose="020B0604020202020204" charset="0"/>
      <p:regular r:id="rId36"/>
      <p:bold r:id="rId37"/>
    </p:embeddedFont>
    <p:embeddedFont>
      <p:font typeface="El Messiri" pitchFamily="2" charset="-78"/>
      <p:regular r:id="rId38"/>
    </p:embeddedFont>
    <p:embeddedFont>
      <p:font typeface="Eraser" pitchFamily="2" charset="0"/>
      <p:regular r:id="rId39"/>
    </p:embeddedFont>
    <p:embeddedFont>
      <p:font typeface="Fira Code" pitchFamily="1" charset="0"/>
      <p:regular r:id="rId40"/>
      <p:bold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Overpass Mono" panose="020B0009030203020204" pitchFamily="49" charset="0"/>
      <p:regular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roxima Nova" panose="020B0604020202020204" charset="0"/>
      <p:regular r:id="rId51"/>
      <p:bold r:id="rId52"/>
      <p:italic r:id="rId53"/>
      <p:boldItalic r:id="rId54"/>
    </p:embeddedFont>
    <p:embeddedFont>
      <p:font typeface="Quantico" panose="02000000000000000000" pitchFamily="2" charset="0"/>
      <p:regular r:id="rId55"/>
    </p:embeddedFont>
    <p:embeddedFont>
      <p:font typeface="Source Code Pro" panose="020B0509030403020204" pitchFamily="49" charset="0"/>
      <p:regular r:id="rId56"/>
      <p:bold r:id="rId57"/>
      <p:italic r:id="rId58"/>
      <p:boldItalic r:id="rId59"/>
    </p:embeddedFont>
    <p:embeddedFont>
      <p:font typeface="Source Code Pro Medium" panose="020B0509030403020204" pitchFamily="49" charset="0"/>
      <p:regular r:id="rId60"/>
      <p:italic r:id="rId61"/>
    </p:embeddedFont>
  </p:embeddedFontLst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4A"/>
    <a:srgbClr val="A43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3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font" Target="fonts/font3.fntdata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font" Target="fonts/font32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35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64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2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font" Target="fonts/font33.fntdata"/><Relationship Id="rId20" Type="http://schemas.openxmlformats.org/officeDocument/2006/relationships/slide" Target="slides/slide12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10" Type="http://schemas.openxmlformats.org/officeDocument/2006/relationships/slide" Target="slides/slide2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font" Target="fonts/font34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667350F-0E00-47C9-846B-D33ED71D7F7A}" type="datetimeFigureOut">
              <a:rPr lang="fa-IR" smtClean="0"/>
              <a:t>30/12/1445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07D5D6E-446C-42CE-8A22-2551E8291089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63446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213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959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169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d4cbd36da_4_31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d4cbd36da_4_31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898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124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ed143d5643_2_14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ed143d5643_2_14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52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357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26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172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de8bc5b3b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de8bc5b3b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42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32e947c6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32e947c6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426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bebd3c4c2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bebd3c4c2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15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353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23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68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3" name="Google Shape;11503;g2162573e21f_0_22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4" name="Google Shape;11504;g2162573e21f_0_22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28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816379" y="2298191"/>
            <a:ext cx="2375608" cy="4559823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2616510" y="0"/>
            <a:ext cx="3629157" cy="51656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1165085" y="0"/>
            <a:ext cx="886196" cy="51656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398846" y="1251488"/>
            <a:ext cx="282797" cy="514368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165084" y="1344994"/>
            <a:ext cx="222987" cy="32735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691323" y="1344994"/>
            <a:ext cx="224083" cy="32735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4688027" y="6644796"/>
            <a:ext cx="1405860" cy="213216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1547122" y="6644796"/>
            <a:ext cx="2870252" cy="213216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2407111" y="5936023"/>
            <a:ext cx="5001231" cy="214221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1" y="5936023"/>
            <a:ext cx="1987527" cy="214221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794791" y="6290409"/>
            <a:ext cx="4291271" cy="214312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0" y="6290409"/>
            <a:ext cx="486061" cy="214312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0" y="6644796"/>
            <a:ext cx="1104709" cy="213216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958100" y="1825393"/>
            <a:ext cx="11360800" cy="2547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9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8133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025400" y="4528133"/>
            <a:ext cx="11360800" cy="1056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761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4040333" y="1722033"/>
            <a:ext cx="6282000" cy="15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5564367" y="4775800"/>
            <a:ext cx="4226400" cy="9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2" name="Google Shape;72;p11"/>
          <p:cNvSpPr txBox="1"/>
          <p:nvPr/>
        </p:nvSpPr>
        <p:spPr>
          <a:xfrm>
            <a:off x="459067" y="6338245"/>
            <a:ext cx="113048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15433" y="0"/>
            <a:ext cx="4064800" cy="5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4079067" y="0"/>
            <a:ext cx="8112800" cy="55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195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57200" y="337167"/>
            <a:ext cx="11277600" cy="6191600"/>
          </a:xfrm>
          <a:prstGeom prst="frame">
            <a:avLst>
              <a:gd name="adj1" fmla="val 30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33353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 rot="-5400000">
            <a:off x="11364200" y="553133"/>
            <a:ext cx="554000" cy="886400"/>
          </a:xfrm>
          <a:prstGeom prst="chevron">
            <a:avLst>
              <a:gd name="adj" fmla="val 7892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rot="-5400000">
            <a:off x="11364200" y="1464167"/>
            <a:ext cx="554000" cy="886400"/>
          </a:xfrm>
          <a:prstGeom prst="chevron">
            <a:avLst>
              <a:gd name="adj" fmla="val 7892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-5400000">
            <a:off x="11364200" y="1691800"/>
            <a:ext cx="554000" cy="886400"/>
          </a:xfrm>
          <a:prstGeom prst="chevron">
            <a:avLst>
              <a:gd name="adj" fmla="val 7892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11198000" y="2412000"/>
            <a:ext cx="886400" cy="554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2036800" y="1753367"/>
            <a:ext cx="8420800" cy="2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036800" y="4513233"/>
            <a:ext cx="8118400" cy="55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661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950967" y="4079333"/>
            <a:ext cx="2958400" cy="76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0" y="1117600"/>
            <a:ext cx="2519600" cy="113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457200" y="337167"/>
            <a:ext cx="11277600" cy="6191600"/>
          </a:xfrm>
          <a:prstGeom prst="frame">
            <a:avLst>
              <a:gd name="adj1" fmla="val 30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33353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4103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6398900" y="1817333"/>
            <a:ext cx="4842400" cy="15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6398900" y="3321893"/>
            <a:ext cx="4842400" cy="11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 rot="5400000">
            <a:off x="2867800" y="-2348200"/>
            <a:ext cx="6456400" cy="115544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11489333" y="2726033"/>
            <a:ext cx="286800" cy="3444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1330996" y="511662"/>
            <a:ext cx="162960" cy="251212"/>
          </a:xfrm>
          <a:custGeom>
            <a:avLst/>
            <a:gdLst/>
            <a:ahLst/>
            <a:cxnLst/>
            <a:rect l="l" t="t" r="r" b="b"/>
            <a:pathLst>
              <a:path w="1444" h="2226" extrusionOk="0">
                <a:moveTo>
                  <a:pt x="1234" y="0"/>
                </a:moveTo>
                <a:cubicBezTo>
                  <a:pt x="1175" y="0"/>
                  <a:pt x="1109" y="21"/>
                  <a:pt x="1062" y="68"/>
                </a:cubicBezTo>
                <a:lnTo>
                  <a:pt x="1" y="1165"/>
                </a:lnTo>
                <a:lnTo>
                  <a:pt x="1062" y="2162"/>
                </a:lnTo>
                <a:cubicBezTo>
                  <a:pt x="1118" y="2190"/>
                  <a:pt x="1175" y="2226"/>
                  <a:pt x="1203" y="2226"/>
                </a:cubicBezTo>
                <a:cubicBezTo>
                  <a:pt x="1267" y="2226"/>
                  <a:pt x="1324" y="2190"/>
                  <a:pt x="1380" y="2162"/>
                </a:cubicBezTo>
                <a:cubicBezTo>
                  <a:pt x="1444" y="2077"/>
                  <a:pt x="1444" y="1929"/>
                  <a:pt x="1352" y="1837"/>
                </a:cubicBezTo>
                <a:lnTo>
                  <a:pt x="616" y="1165"/>
                </a:lnTo>
                <a:lnTo>
                  <a:pt x="1380" y="365"/>
                </a:lnTo>
                <a:cubicBezTo>
                  <a:pt x="1444" y="280"/>
                  <a:pt x="1444" y="132"/>
                  <a:pt x="1352" y="40"/>
                </a:cubicBezTo>
                <a:cubicBezTo>
                  <a:pt x="1327" y="14"/>
                  <a:pt x="1282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1477136" y="511662"/>
            <a:ext cx="166120" cy="251212"/>
          </a:xfrm>
          <a:custGeom>
            <a:avLst/>
            <a:gdLst/>
            <a:ahLst/>
            <a:cxnLst/>
            <a:rect l="l" t="t" r="r" b="b"/>
            <a:pathLst>
              <a:path w="1472" h="2226" extrusionOk="0">
                <a:moveTo>
                  <a:pt x="1240" y="0"/>
                </a:moveTo>
                <a:cubicBezTo>
                  <a:pt x="1174" y="0"/>
                  <a:pt x="1108" y="21"/>
                  <a:pt x="1062" y="68"/>
                </a:cubicBezTo>
                <a:lnTo>
                  <a:pt x="0" y="1165"/>
                </a:lnTo>
                <a:lnTo>
                  <a:pt x="1090" y="2162"/>
                </a:lnTo>
                <a:cubicBezTo>
                  <a:pt x="1118" y="2190"/>
                  <a:pt x="1182" y="2226"/>
                  <a:pt x="1210" y="2226"/>
                </a:cubicBezTo>
                <a:cubicBezTo>
                  <a:pt x="1267" y="2226"/>
                  <a:pt x="1323" y="2190"/>
                  <a:pt x="1387" y="2162"/>
                </a:cubicBezTo>
                <a:cubicBezTo>
                  <a:pt x="1472" y="2077"/>
                  <a:pt x="1444" y="1929"/>
                  <a:pt x="1359" y="1837"/>
                </a:cubicBezTo>
                <a:lnTo>
                  <a:pt x="616" y="1165"/>
                </a:lnTo>
                <a:lnTo>
                  <a:pt x="1387" y="365"/>
                </a:lnTo>
                <a:cubicBezTo>
                  <a:pt x="1472" y="280"/>
                  <a:pt x="1444" y="132"/>
                  <a:pt x="1387" y="40"/>
                </a:cubicBezTo>
                <a:cubicBezTo>
                  <a:pt x="1346" y="14"/>
                  <a:pt x="1293" y="0"/>
                  <a:pt x="124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3110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288367"/>
            <a:ext cx="6635600" cy="1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950967" y="3045957"/>
            <a:ext cx="66356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1" name="Google Shape;91;p11"/>
          <p:cNvSpPr/>
          <p:nvPr/>
        </p:nvSpPr>
        <p:spPr>
          <a:xfrm rot="5400000">
            <a:off x="2867800" y="-2348200"/>
            <a:ext cx="6456400" cy="115544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11350200" y="1340800"/>
            <a:ext cx="286800" cy="3444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7057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483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950967" y="1632600"/>
            <a:ext cx="6473600" cy="31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10133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45" name="Google Shape;45;p8"/>
          <p:cNvCxnSpPr/>
          <p:nvPr/>
        </p:nvCxnSpPr>
        <p:spPr>
          <a:xfrm>
            <a:off x="0" y="6294967"/>
            <a:ext cx="93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8963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Title + text 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2423633" y="0"/>
            <a:ext cx="9768400" cy="52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6106033" y="3184267"/>
            <a:ext cx="5243600" cy="2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31789" rtl="0">
              <a:spcBef>
                <a:spcPts val="2133"/>
              </a:spcBef>
              <a:spcAft>
                <a:spcPts val="0"/>
              </a:spcAft>
              <a:buSzPts val="1500"/>
              <a:buChar char="■"/>
              <a:defRPr/>
            </a:lvl3pPr>
            <a:lvl4pPr marL="2438339" lvl="3" indent="-431789" rtl="0">
              <a:spcBef>
                <a:spcPts val="2133"/>
              </a:spcBef>
              <a:spcAft>
                <a:spcPts val="0"/>
              </a:spcAft>
              <a:buSzPts val="15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14856" rtl="0"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marL="4876678" lvl="7" indent="-414856" rtl="0"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6106041" y="2286400"/>
            <a:ext cx="5284400" cy="8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1" y="2875516"/>
            <a:ext cx="2810529" cy="171685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2810627" y="2875516"/>
            <a:ext cx="1487384" cy="171685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574523" y="3159808"/>
            <a:ext cx="2193368" cy="171685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130436" y="3159808"/>
            <a:ext cx="637521" cy="17168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3554339" y="3159808"/>
            <a:ext cx="743703" cy="171685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0" y="4296951"/>
            <a:ext cx="1963667" cy="171189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2936158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3209029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2748119" y="3728390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2475248" y="3728390"/>
            <a:ext cx="171168" cy="171665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855340" y="3728390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4126401" y="3444099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255512" y="3159808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786098" y="4012185"/>
            <a:ext cx="2192871" cy="171665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786098" y="4012185"/>
            <a:ext cx="637541" cy="171665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" y="4012680"/>
            <a:ext cx="999700" cy="171168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446249" y="4012185"/>
            <a:ext cx="171685" cy="171665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172884" y="4012185"/>
            <a:ext cx="171665" cy="171665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711973" y="4580744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451497" y="4580744"/>
            <a:ext cx="171665" cy="171685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0522" y="4580744"/>
            <a:ext cx="171685" cy="17168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4126401" y="4012185"/>
            <a:ext cx="171665" cy="171665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2235109" y="3444099"/>
            <a:ext cx="1753312" cy="171685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3022977" y="3728390"/>
            <a:ext cx="1275041" cy="171665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855340" y="3728390"/>
            <a:ext cx="1195179" cy="171665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" y="3728390"/>
            <a:ext cx="599327" cy="171665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2235110" y="4296454"/>
            <a:ext cx="2062876" cy="171685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3363342" y="4580744"/>
            <a:ext cx="934692" cy="171685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" y="3444099"/>
            <a:ext cx="1703697" cy="171685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083085" y="4580744"/>
            <a:ext cx="2083711" cy="171685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4298051" y="1965601"/>
            <a:ext cx="1448693" cy="3696620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-16" y="5929200"/>
            <a:ext cx="1448800" cy="92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36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Idea principal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36" y="430712"/>
            <a:ext cx="1578320" cy="473753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108;p9"/>
          <p:cNvSpPr/>
          <p:nvPr/>
        </p:nvSpPr>
        <p:spPr>
          <a:xfrm flipH="1">
            <a:off x="4" y="1216701"/>
            <a:ext cx="4102093" cy="47373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109;p9"/>
          <p:cNvSpPr/>
          <p:nvPr/>
        </p:nvSpPr>
        <p:spPr>
          <a:xfrm flipH="1">
            <a:off x="-5" y="2786601"/>
            <a:ext cx="2355605" cy="47580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9"/>
          <p:cNvSpPr/>
          <p:nvPr/>
        </p:nvSpPr>
        <p:spPr>
          <a:xfrm flipH="1">
            <a:off x="8953501" y="2786601"/>
            <a:ext cx="2762335" cy="47580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1" name="Google Shape;111;p9"/>
          <p:cNvSpPr/>
          <p:nvPr/>
        </p:nvSpPr>
        <p:spPr>
          <a:xfrm flipH="1">
            <a:off x="1639292" y="2000600"/>
            <a:ext cx="1472205" cy="475829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9"/>
          <p:cNvSpPr/>
          <p:nvPr/>
        </p:nvSpPr>
        <p:spPr>
          <a:xfrm flipH="1">
            <a:off x="89" y="3572400"/>
            <a:ext cx="2997073" cy="473933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9"/>
          <p:cNvSpPr/>
          <p:nvPr/>
        </p:nvSpPr>
        <p:spPr>
          <a:xfrm flipH="1">
            <a:off x="31" y="2000600"/>
            <a:ext cx="1384397" cy="475829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/>
          <p:nvPr/>
        </p:nvSpPr>
        <p:spPr>
          <a:xfrm flipH="1">
            <a:off x="39" y="4358371"/>
            <a:ext cx="1472184" cy="473924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 flipH="1">
            <a:off x="1733256" y="4358367"/>
            <a:ext cx="654345" cy="473933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 flipH="1">
            <a:off x="18" y="5144333"/>
            <a:ext cx="1943081" cy="473763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 flipH="1">
            <a:off x="9836270" y="5144333"/>
            <a:ext cx="2355605" cy="473763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118;p9"/>
          <p:cNvSpPr/>
          <p:nvPr/>
        </p:nvSpPr>
        <p:spPr>
          <a:xfrm flipH="1">
            <a:off x="9984809" y="3572400"/>
            <a:ext cx="2207056" cy="473933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9"/>
          <p:cNvSpPr/>
          <p:nvPr/>
        </p:nvSpPr>
        <p:spPr>
          <a:xfrm flipH="1">
            <a:off x="10807446" y="4358367"/>
            <a:ext cx="1384397" cy="47393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 flipH="1">
            <a:off x="10719669" y="2000608"/>
            <a:ext cx="1472184" cy="475811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/>
          <p:nvPr/>
        </p:nvSpPr>
        <p:spPr>
          <a:xfrm flipH="1">
            <a:off x="7304333" y="2000608"/>
            <a:ext cx="3154240" cy="475811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122;p9"/>
          <p:cNvSpPr/>
          <p:nvPr/>
        </p:nvSpPr>
        <p:spPr>
          <a:xfrm flipH="1">
            <a:off x="9194808" y="1216701"/>
            <a:ext cx="2997065" cy="47373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3" name="Google Shape;123;p9"/>
          <p:cNvSpPr/>
          <p:nvPr/>
        </p:nvSpPr>
        <p:spPr>
          <a:xfrm flipH="1">
            <a:off x="5194310" y="430700"/>
            <a:ext cx="6426191" cy="473763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4" name="Google Shape;124;p9"/>
          <p:cNvSpPr/>
          <p:nvPr/>
        </p:nvSpPr>
        <p:spPr>
          <a:xfrm flipH="1">
            <a:off x="3481658" y="5928268"/>
            <a:ext cx="8710343" cy="47580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2792091" y="1497524"/>
            <a:ext cx="6607452" cy="4016455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5703651" y="2060967"/>
            <a:ext cx="254691" cy="397895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6232725" y="2060967"/>
            <a:ext cx="255257" cy="397895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6010708" y="2021540"/>
            <a:ext cx="169648" cy="477273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9" name="Google Shape;129;p9"/>
          <p:cNvSpPr/>
          <p:nvPr/>
        </p:nvSpPr>
        <p:spPr>
          <a:xfrm flipH="1">
            <a:off x="2197083" y="5144333"/>
            <a:ext cx="2355584" cy="473763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" name="Google Shape;130;p9"/>
          <p:cNvSpPr/>
          <p:nvPr/>
        </p:nvSpPr>
        <p:spPr>
          <a:xfrm flipH="1">
            <a:off x="8890023" y="4358367"/>
            <a:ext cx="1662511" cy="473933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/>
          <p:nvPr/>
        </p:nvSpPr>
        <p:spPr>
          <a:xfrm flipH="1">
            <a:off x="7639223" y="1216701"/>
            <a:ext cx="1314271" cy="47373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3362400" y="3120432"/>
            <a:ext cx="5467200" cy="10780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2133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3362400" y="4294967"/>
            <a:ext cx="5467200" cy="53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006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3333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4051151" y="3264167"/>
            <a:ext cx="5281200" cy="10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544345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723433"/>
            <a:ext cx="12192000" cy="541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6096000" y="0"/>
            <a:ext cx="6096000" cy="79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Google Shape;91;p6"/>
          <p:cNvSpPr txBox="1"/>
          <p:nvPr/>
        </p:nvSpPr>
        <p:spPr>
          <a:xfrm>
            <a:off x="946833" y="994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946833" y="1346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946833" y="1697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946833" y="2049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946833" y="2401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946833" y="2752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946833" y="3104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946833" y="3455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946833" y="3807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946833" y="41590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946833" y="45106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946833" y="48622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946833" y="52138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946833" y="5565400"/>
            <a:ext cx="572000" cy="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67" b="0" i="0" u="none" strike="noStrike" kern="0" cap="none" spc="0" normalizeH="0" baseline="0" noProof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342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83" name="Google Shape;83;p13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84" name="Google Shape;84;p13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3296000" y="2443933"/>
            <a:ext cx="561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>
            <a:off x="4234001" y="3777903"/>
            <a:ext cx="561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4672036" y="5112331"/>
            <a:ext cx="561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2493200" y="1960700"/>
            <a:ext cx="802800" cy="5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 hasCustomPrompt="1"/>
          </p:nvPr>
        </p:nvSpPr>
        <p:spPr>
          <a:xfrm>
            <a:off x="3431200" y="3309900"/>
            <a:ext cx="802800" cy="5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 hasCustomPrompt="1"/>
          </p:nvPr>
        </p:nvSpPr>
        <p:spPr>
          <a:xfrm>
            <a:off x="3855033" y="4659100"/>
            <a:ext cx="802800" cy="4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3296000" y="1960700"/>
            <a:ext cx="5612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4234000" y="3309900"/>
            <a:ext cx="5612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4672033" y="4659100"/>
            <a:ext cx="5612800" cy="6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81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4" name="Google Shape;144;p20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45" name="Google Shape;145;p20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1330267" y="2795167"/>
            <a:ext cx="3164000" cy="1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2"/>
          </p:nvPr>
        </p:nvSpPr>
        <p:spPr>
          <a:xfrm>
            <a:off x="4697316" y="3675167"/>
            <a:ext cx="3164000" cy="1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3"/>
          </p:nvPr>
        </p:nvSpPr>
        <p:spPr>
          <a:xfrm>
            <a:off x="8068311" y="4323467"/>
            <a:ext cx="3164000" cy="1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4"/>
          </p:nvPr>
        </p:nvSpPr>
        <p:spPr>
          <a:xfrm>
            <a:off x="960000" y="1915167"/>
            <a:ext cx="3222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5"/>
          </p:nvPr>
        </p:nvSpPr>
        <p:spPr>
          <a:xfrm>
            <a:off x="4389396" y="2795167"/>
            <a:ext cx="3222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6"/>
          </p:nvPr>
        </p:nvSpPr>
        <p:spPr>
          <a:xfrm>
            <a:off x="7822725" y="3443467"/>
            <a:ext cx="3222400" cy="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08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5657333" y="-2400"/>
            <a:ext cx="6534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950967" y="1870467"/>
            <a:ext cx="4332000" cy="1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950967" y="3288067"/>
            <a:ext cx="4332000" cy="18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838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1"/>
          </p:nvPr>
        </p:nvSpPr>
        <p:spPr>
          <a:xfrm>
            <a:off x="1859867" y="2471333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2"/>
          </p:nvPr>
        </p:nvSpPr>
        <p:spPr>
          <a:xfrm>
            <a:off x="5153000" y="2471333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3"/>
          </p:nvPr>
        </p:nvSpPr>
        <p:spPr>
          <a:xfrm>
            <a:off x="1859867" y="4378267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4"/>
          </p:nvPr>
        </p:nvSpPr>
        <p:spPr>
          <a:xfrm>
            <a:off x="5153000" y="4378267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5"/>
          </p:nvPr>
        </p:nvSpPr>
        <p:spPr>
          <a:xfrm>
            <a:off x="8446132" y="2471333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6"/>
          </p:nvPr>
        </p:nvSpPr>
        <p:spPr>
          <a:xfrm>
            <a:off x="8446132" y="4378267"/>
            <a:ext cx="2648000" cy="1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7"/>
          </p:nvPr>
        </p:nvSpPr>
        <p:spPr>
          <a:xfrm>
            <a:off x="1484069" y="1814532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8"/>
          </p:nvPr>
        </p:nvSpPr>
        <p:spPr>
          <a:xfrm>
            <a:off x="4777200" y="1814532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dk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9"/>
          </p:nvPr>
        </p:nvSpPr>
        <p:spPr>
          <a:xfrm>
            <a:off x="8070331" y="1814532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5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3"/>
          </p:nvPr>
        </p:nvSpPr>
        <p:spPr>
          <a:xfrm>
            <a:off x="1484069" y="3721467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1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14"/>
          </p:nvPr>
        </p:nvSpPr>
        <p:spPr>
          <a:xfrm>
            <a:off x="4777200" y="3721467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lt2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5"/>
          </p:nvPr>
        </p:nvSpPr>
        <p:spPr>
          <a:xfrm>
            <a:off x="8070331" y="3721467"/>
            <a:ext cx="26376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solidFill>
                  <a:schemeClr val="accent3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064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82126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8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80726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8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ource Code Pro"/>
              <a:buNone/>
              <a:defRPr sz="35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●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○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Code Pro"/>
              <a:buChar char="■"/>
              <a:defRPr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97627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75" r:id="rId2"/>
    <p:sldLayoutId id="2147483680" r:id="rId3"/>
    <p:sldLayoutId id="214748368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618400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32901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"/>
              <a:buNone/>
              <a:defRPr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"/>
              <a:buNone/>
              <a:defRPr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"/>
              <a:buNone/>
              <a:defRPr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"/>
              <a:buNone/>
              <a:defRPr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"/>
              <a:buNone/>
              <a:defRPr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"/>
              <a:buNone/>
              <a:defRPr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"/>
              <a:buNone/>
              <a:defRPr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"/>
              <a:buNone/>
              <a:defRPr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"/>
              <a:buNone/>
              <a:defRPr sz="3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2819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18503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8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93160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l Messiri"/>
              <a:buNone/>
              <a:defRPr sz="3300" b="1">
                <a:solidFill>
                  <a:schemeClr val="dk1"/>
                </a:solidFill>
                <a:latin typeface="El Messiri"/>
                <a:ea typeface="El Messiri"/>
                <a:cs typeface="El Messiri"/>
                <a:sym typeface="El Messi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loo 2"/>
              <a:buChar char="●"/>
              <a:defRPr sz="18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●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○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loo 2"/>
              <a:buChar char="■"/>
              <a:defRPr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72273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958100" y="1825393"/>
            <a:ext cx="11360800" cy="2547200"/>
          </a:xfrm>
          <a:prstGeom prst="rect">
            <a:avLst/>
          </a:prstGeom>
        </p:spPr>
        <p:txBody>
          <a:bodyPr spcFirstLastPara="1" wrap="square" lIns="121900" tIns="121900" rIns="121900" bIns="0" anchor="b" anchorCtr="0">
            <a:noAutofit/>
          </a:bodyPr>
          <a:lstStyle/>
          <a:p>
            <a:r>
              <a:rPr lang="en-US" sz="8800" dirty="0">
                <a:latin typeface="Overpass Mono" panose="020B0009030203020204" pitchFamily="49" charset="0"/>
              </a:rPr>
              <a:t>WEB DEVELOPMENT</a:t>
            </a:r>
            <a:endParaRPr sz="8800" dirty="0">
              <a:latin typeface="Overpass Mono" panose="020B0009030203020204" pitchFamily="49" charset="0"/>
            </a:endParaRPr>
          </a:p>
          <a:p>
            <a:r>
              <a:rPr lang="en" sz="8800" dirty="0">
                <a:latin typeface="Overpass Mono" panose="020B0009030203020204" pitchFamily="49" charset="0"/>
              </a:rPr>
              <a:t>BOOTCAMP</a:t>
            </a:r>
            <a:endParaRPr sz="8800" dirty="0">
              <a:latin typeface="Overpass Mono" panose="020B0009030203020204" pitchFamily="49" charset="0"/>
            </a:endParaRPr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1025400" y="4528133"/>
            <a:ext cx="11360800" cy="10568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dk2"/>
                </a:solidFill>
              </a:rPr>
              <a:t>2024, Summer. </a:t>
            </a:r>
            <a:r>
              <a:rPr lang="en" dirty="0">
                <a:solidFill>
                  <a:schemeClr val="dk2"/>
                </a:solidFill>
                <a:latin typeface="Anaheim" panose="02000503000000000000" pitchFamily="2" charset="0"/>
              </a:rPr>
              <a:t>Hashemi</a:t>
            </a:r>
            <a:r>
              <a:rPr lang="en" dirty="0">
                <a:solidFill>
                  <a:schemeClr val="dk2"/>
                </a:solidFill>
              </a:rPr>
              <a:t> Nejad 1 middle School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1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6106041" y="2286400"/>
            <a:ext cx="5284400" cy="89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" dirty="0"/>
              <a:t>END RESPONSE???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95CF78-1AD8-84F3-FD24-8A9BBB5E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188" y="3588123"/>
            <a:ext cx="1878106" cy="1878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5318E8-9617-166F-4504-207946407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71" y="3588123"/>
            <a:ext cx="1878106" cy="1878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3FB66F-002C-C8AE-E0F2-5DD79DFF8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3931" y="3588123"/>
            <a:ext cx="1878106" cy="187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63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139D9-D808-79A1-5B1D-7719C3F7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758" y="550428"/>
            <a:ext cx="6028484" cy="57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92604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54"/>
          <p:cNvGrpSpPr/>
          <p:nvPr/>
        </p:nvGrpSpPr>
        <p:grpSpPr>
          <a:xfrm>
            <a:off x="5918558" y="1388272"/>
            <a:ext cx="5791254" cy="4211111"/>
            <a:chOff x="331763" y="414153"/>
            <a:chExt cx="6903246" cy="5019697"/>
          </a:xfrm>
        </p:grpSpPr>
        <p:sp>
          <p:nvSpPr>
            <p:cNvPr id="1041" name="Google Shape;1041;p5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46" name="Google Shape;1046;p54"/>
          <p:cNvSpPr txBox="1">
            <a:spLocks noGrp="1"/>
          </p:cNvSpPr>
          <p:nvPr>
            <p:ph type="title"/>
          </p:nvPr>
        </p:nvSpPr>
        <p:spPr>
          <a:xfrm>
            <a:off x="950967" y="1870467"/>
            <a:ext cx="4332000" cy="141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Let’s see!</a:t>
            </a:r>
            <a:endParaRPr dirty="0">
              <a:solidFill>
                <a:schemeClr val="accent4"/>
              </a:solidFill>
            </a:endParaRPr>
          </a:p>
        </p:txBody>
      </p:sp>
      <p:grpSp>
        <p:nvGrpSpPr>
          <p:cNvPr id="1048" name="Google Shape;1048;p54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1049" name="Google Shape;1049;p54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52" name="Google Shape;1052;p54"/>
          <p:cNvSpPr txBox="1"/>
          <p:nvPr/>
        </p:nvSpPr>
        <p:spPr>
          <a:xfrm>
            <a:off x="272167" y="1468900"/>
            <a:ext cx="939600" cy="1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6667" kern="0">
                <a:solidFill>
                  <a:srgbClr val="E81A8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6667" kern="0">
              <a:solidFill>
                <a:srgbClr val="E81A8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3" name="Google Shape;1053;p54"/>
          <p:cNvSpPr txBox="1"/>
          <p:nvPr/>
        </p:nvSpPr>
        <p:spPr>
          <a:xfrm>
            <a:off x="11450667" y="5335900"/>
            <a:ext cx="692400" cy="1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6667" kern="0">
                <a:solidFill>
                  <a:srgbClr val="4CAE97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6667" kern="0">
              <a:solidFill>
                <a:srgbClr val="4CAE9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4" name="Google Shape;1054;p54"/>
          <p:cNvSpPr txBox="1"/>
          <p:nvPr/>
        </p:nvSpPr>
        <p:spPr>
          <a:xfrm>
            <a:off x="3796500" y="5477887"/>
            <a:ext cx="19300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6667" kern="0">
                <a:solidFill>
                  <a:srgbClr val="94EE6B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6667" kern="0">
              <a:solidFill>
                <a:srgbClr val="94EE6B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55" name="Google Shape;1055;p54"/>
          <p:cNvGrpSpPr/>
          <p:nvPr/>
        </p:nvGrpSpPr>
        <p:grpSpPr>
          <a:xfrm>
            <a:off x="466720" y="5258667"/>
            <a:ext cx="3381529" cy="1183100"/>
            <a:chOff x="880714" y="3731738"/>
            <a:chExt cx="2536147" cy="887325"/>
          </a:xfrm>
        </p:grpSpPr>
        <p:sp>
          <p:nvSpPr>
            <p:cNvPr id="1056" name="Google Shape;1056;p54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4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4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4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4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4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4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4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4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54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4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4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4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7DA4AEF-9BA7-FED7-05DD-13D9F0D80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544453"/>
            <a:ext cx="5429608" cy="3340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E5167C-BB47-DB4F-4DAC-2BAB9A2D6A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5" t="25935" r="31855" b="31878"/>
          <a:stretch/>
        </p:blipFill>
        <p:spPr>
          <a:xfrm>
            <a:off x="6092624" y="1544310"/>
            <a:ext cx="5436360" cy="33401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BB94F2-C61B-AC77-DA52-81C03AA5A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078" y="3494015"/>
            <a:ext cx="1160001" cy="1160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0CDD26-AE7C-56B6-BE0C-D033A411B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49" y="3494015"/>
            <a:ext cx="1160001" cy="1160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6A2864-9F3C-3BA6-6EF4-AF95F89875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9897" y="3494015"/>
            <a:ext cx="1160001" cy="1160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D32622-3621-2537-DC98-8896549D5A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867" y="1544024"/>
            <a:ext cx="5443742" cy="33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1007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0.58867 -0.114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27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48086 -0.1145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36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0.3724 -0.1145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0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3362400" y="4294967"/>
            <a:ext cx="5467200" cy="537200"/>
          </a:xfrm>
          <a:prstGeom prst="rect">
            <a:avLst/>
          </a:prstGeom>
        </p:spPr>
        <p:txBody>
          <a:bodyPr spcFirstLastPara="1" wrap="square" lIns="121900" tIns="0" rIns="121900" bIns="121900" anchor="t" anchorCtr="0">
            <a:noAutofit/>
          </a:bodyPr>
          <a:lstStyle/>
          <a:p>
            <a:r>
              <a:rPr lang="en" dirty="0"/>
              <a:t>—YOU’LL SEE THIS WORDS A LOT</a:t>
            </a:r>
            <a:endParaRPr dirty="0"/>
          </a:p>
        </p:txBody>
      </p:sp>
      <p:sp>
        <p:nvSpPr>
          <p:cNvPr id="369" name="Google Shape;369;p31"/>
          <p:cNvSpPr txBox="1">
            <a:spLocks noGrp="1"/>
          </p:cNvSpPr>
          <p:nvPr>
            <p:ph type="subTitle" idx="1"/>
          </p:nvPr>
        </p:nvSpPr>
        <p:spPr>
          <a:xfrm flipH="1">
            <a:off x="3362400" y="3120432"/>
            <a:ext cx="5467200" cy="1078000"/>
          </a:xfrm>
          <a:prstGeom prst="rect">
            <a:avLst/>
          </a:prstGeom>
        </p:spPr>
        <p:txBody>
          <a:bodyPr spcFirstLastPara="1" wrap="square" lIns="121900" tIns="0" rIns="121900" bIns="0" anchor="ctr" anchorCtr="0">
            <a:noAutofit/>
          </a:bodyPr>
          <a:lstStyle/>
          <a:p>
            <a:pPr marL="0" indent="0"/>
            <a:r>
              <a:rPr lang="en-US" dirty="0"/>
              <a:t>“IDE, text editor, library, framework, compile, interpretation, programming language”</a:t>
            </a:r>
            <a:endParaRPr dirty="0"/>
          </a:p>
          <a:p>
            <a:pPr marL="0" indent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89227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524333" y="776933"/>
            <a:ext cx="9720800" cy="72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if </a:t>
            </a:r>
            <a:r>
              <a:rPr lang="en-US" dirty="0">
                <a:solidFill>
                  <a:srgbClr val="FFC000"/>
                </a:solidFill>
              </a:rPr>
              <a:t>situation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===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‘stuck’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1446433" y="5272567"/>
            <a:ext cx="674800" cy="820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733" kern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3733" kern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2173833" y="1681967"/>
            <a:ext cx="1726000" cy="7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667" kern="0">
                <a:solidFill>
                  <a:srgbClr val="DBA0DB"/>
                </a:solidFill>
                <a:latin typeface="Fira Code"/>
                <a:ea typeface="Fira Code"/>
                <a:cs typeface="Fira Code"/>
                <a:sym typeface="Fira Code"/>
              </a:rPr>
              <a:t>Step 01</a:t>
            </a:r>
            <a:endParaRPr sz="2667" kern="0">
              <a:solidFill>
                <a:srgbClr val="DBA0DB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3851833" y="1681933"/>
            <a:ext cx="5308400" cy="7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READ YOUR CODE! Usually bugs and errors are just a typo.</a:t>
            </a:r>
            <a:endParaRPr sz="1867" kern="0"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/>
          <p:cNvSpPr txBox="1"/>
          <p:nvPr/>
        </p:nvSpPr>
        <p:spPr>
          <a:xfrm>
            <a:off x="2757900" y="2645333"/>
            <a:ext cx="1726000" cy="7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667" kern="0">
                <a:solidFill>
                  <a:srgbClr val="FCC642"/>
                </a:solidFill>
                <a:latin typeface="Fira Code"/>
                <a:ea typeface="Fira Code"/>
                <a:cs typeface="Fira Code"/>
                <a:sym typeface="Fira Code"/>
              </a:rPr>
              <a:t>Step 02</a:t>
            </a:r>
            <a:endParaRPr sz="2667" kern="0">
              <a:solidFill>
                <a:srgbClr val="FCC64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4435900" y="2645344"/>
            <a:ext cx="5308400" cy="7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SEARCH! Lots of people had your problem before!</a:t>
            </a:r>
            <a:endParaRPr sz="1867" kern="0"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3340967" y="3608733"/>
            <a:ext cx="1726000" cy="7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667" kern="0" dirty="0">
                <a:solidFill>
                  <a:srgbClr val="72D9F0"/>
                </a:solidFill>
                <a:latin typeface="Fira Code"/>
                <a:ea typeface="Fira Code"/>
                <a:cs typeface="Fira Code"/>
                <a:sym typeface="Fira Code"/>
              </a:rPr>
              <a:t>Step 03</a:t>
            </a:r>
            <a:endParaRPr sz="2667" kern="0" dirty="0">
              <a:solidFill>
                <a:srgbClr val="72D9F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5018967" y="3608756"/>
            <a:ext cx="5308400" cy="7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Send a message in group! (I’ll help you if I could figure the problem out </a:t>
            </a:r>
            <a:r>
              <a:rPr lang="en-US" sz="1867" kern="0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😊)</a:t>
            </a:r>
            <a:endParaRPr sz="1867" kern="0"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3899700" y="4572167"/>
            <a:ext cx="1726000" cy="7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667" kern="0">
                <a:solidFill>
                  <a:srgbClr val="A5CF27"/>
                </a:solidFill>
                <a:latin typeface="Fira Code"/>
                <a:ea typeface="Fira Code"/>
                <a:cs typeface="Fira Code"/>
                <a:sym typeface="Fira Code"/>
              </a:rPr>
              <a:t>Step 04</a:t>
            </a:r>
            <a:endParaRPr sz="2667" kern="0">
              <a:solidFill>
                <a:srgbClr val="A5CF2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5577700" y="4572167"/>
            <a:ext cx="5308400" cy="7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Bang your head through a rough wall</a:t>
            </a:r>
            <a:r>
              <a:rPr lang="en-US" sz="1867" kern="0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😁. Send your error somewhere!</a:t>
            </a:r>
            <a:endParaRPr sz="1867" kern="0"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5" name="Google Shape;645;p34"/>
          <p:cNvSpPr txBox="1">
            <a:spLocks noGrp="1"/>
          </p:cNvSpPr>
          <p:nvPr>
            <p:ph type="subTitle" idx="4294967295"/>
          </p:nvPr>
        </p:nvSpPr>
        <p:spPr>
          <a:xfrm>
            <a:off x="-7967" y="122033"/>
            <a:ext cx="6096000" cy="4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3"/>
                </a:solidFill>
              </a:rPr>
              <a:t>Listen Me!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46" name="Google Shape;646;p34"/>
          <p:cNvSpPr txBox="1">
            <a:spLocks noGrp="1"/>
          </p:cNvSpPr>
          <p:nvPr>
            <p:ph type="subTitle" idx="4294967295"/>
          </p:nvPr>
        </p:nvSpPr>
        <p:spPr>
          <a:xfrm>
            <a:off x="6096000" y="122033"/>
            <a:ext cx="6096000" cy="4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dirty="0">
                <a:solidFill>
                  <a:schemeClr val="accent3"/>
                </a:solidFill>
              </a:rPr>
              <a:t>stuck.css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647" name="Google Shape;647;p34"/>
          <p:cNvCxnSpPr/>
          <p:nvPr/>
        </p:nvCxnSpPr>
        <p:spPr>
          <a:xfrm>
            <a:off x="1783833" y="1539867"/>
            <a:ext cx="0" cy="3704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/>
          <p:cNvCxnSpPr>
            <a:stCxn id="649" idx="2"/>
            <a:endCxn id="636" idx="1"/>
          </p:cNvCxnSpPr>
          <p:nvPr/>
        </p:nvCxnSpPr>
        <p:spPr>
          <a:xfrm>
            <a:off x="1783833" y="2071567"/>
            <a:ext cx="390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/>
          <p:cNvCxnSpPr/>
          <p:nvPr/>
        </p:nvCxnSpPr>
        <p:spPr>
          <a:xfrm>
            <a:off x="1783833" y="3034933"/>
            <a:ext cx="9312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/>
          <p:cNvSpPr/>
          <p:nvPr/>
        </p:nvSpPr>
        <p:spPr>
          <a:xfrm>
            <a:off x="1706833" y="2957928"/>
            <a:ext cx="154000" cy="15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52" name="Google Shape;652;p34"/>
          <p:cNvCxnSpPr/>
          <p:nvPr/>
        </p:nvCxnSpPr>
        <p:spPr>
          <a:xfrm>
            <a:off x="1783833" y="3998351"/>
            <a:ext cx="153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/>
          <p:cNvSpPr/>
          <p:nvPr/>
        </p:nvSpPr>
        <p:spPr>
          <a:xfrm>
            <a:off x="1706833" y="3921339"/>
            <a:ext cx="154000" cy="15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54" name="Google Shape;654;p34"/>
          <p:cNvCxnSpPr/>
          <p:nvPr/>
        </p:nvCxnSpPr>
        <p:spPr>
          <a:xfrm>
            <a:off x="1783833" y="4961767"/>
            <a:ext cx="2116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/>
          <p:cNvSpPr/>
          <p:nvPr/>
        </p:nvSpPr>
        <p:spPr>
          <a:xfrm>
            <a:off x="1706833" y="4884751"/>
            <a:ext cx="154000" cy="154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368268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2"/>
          <p:cNvSpPr/>
          <p:nvPr/>
        </p:nvSpPr>
        <p:spPr>
          <a:xfrm>
            <a:off x="8261167" y="1947600"/>
            <a:ext cx="2962800" cy="296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22" name="Google Shape;822;p52"/>
          <p:cNvSpPr txBox="1">
            <a:spLocks noGrp="1"/>
          </p:cNvSpPr>
          <p:nvPr>
            <p:ph type="title"/>
          </p:nvPr>
        </p:nvSpPr>
        <p:spPr>
          <a:xfrm>
            <a:off x="968033" y="974874"/>
            <a:ext cx="4760022" cy="128706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" dirty="0"/>
              <a:t>Apps!</a:t>
            </a:r>
            <a:endParaRPr dirty="0"/>
          </a:p>
        </p:txBody>
      </p:sp>
      <p:grpSp>
        <p:nvGrpSpPr>
          <p:cNvPr id="823" name="Google Shape;823;p52"/>
          <p:cNvGrpSpPr/>
          <p:nvPr/>
        </p:nvGrpSpPr>
        <p:grpSpPr>
          <a:xfrm>
            <a:off x="8876654" y="2595226"/>
            <a:ext cx="2109309" cy="4262924"/>
            <a:chOff x="6795049" y="1179275"/>
            <a:chExt cx="916719" cy="1852694"/>
          </a:xfrm>
        </p:grpSpPr>
        <p:sp>
          <p:nvSpPr>
            <p:cNvPr id="824" name="Google Shape;824;p52"/>
            <p:cNvSpPr/>
            <p:nvPr/>
          </p:nvSpPr>
          <p:spPr>
            <a:xfrm flipH="1">
              <a:off x="7005588" y="1179275"/>
              <a:ext cx="520739" cy="924305"/>
            </a:xfrm>
            <a:custGeom>
              <a:avLst/>
              <a:gdLst/>
              <a:ahLst/>
              <a:cxnLst/>
              <a:rect l="l" t="t" r="r" b="b"/>
              <a:pathLst>
                <a:path w="16559" h="29392" extrusionOk="0">
                  <a:moveTo>
                    <a:pt x="8501" y="4644"/>
                  </a:moveTo>
                  <a:cubicBezTo>
                    <a:pt x="8562" y="4644"/>
                    <a:pt x="8636" y="4667"/>
                    <a:pt x="8724" y="4719"/>
                  </a:cubicBezTo>
                  <a:cubicBezTo>
                    <a:pt x="8937" y="4841"/>
                    <a:pt x="8998" y="5084"/>
                    <a:pt x="9059" y="5297"/>
                  </a:cubicBezTo>
                  <a:cubicBezTo>
                    <a:pt x="9211" y="5874"/>
                    <a:pt x="9302" y="6452"/>
                    <a:pt x="9332" y="6999"/>
                  </a:cubicBezTo>
                  <a:cubicBezTo>
                    <a:pt x="9332" y="7090"/>
                    <a:pt x="9332" y="7364"/>
                    <a:pt x="9271" y="7576"/>
                  </a:cubicBezTo>
                  <a:cubicBezTo>
                    <a:pt x="9252" y="7733"/>
                    <a:pt x="9195" y="7852"/>
                    <a:pt x="9100" y="7852"/>
                  </a:cubicBezTo>
                  <a:cubicBezTo>
                    <a:pt x="9047" y="7852"/>
                    <a:pt x="8983" y="7815"/>
                    <a:pt x="8907" y="7728"/>
                  </a:cubicBezTo>
                  <a:cubicBezTo>
                    <a:pt x="8420" y="7242"/>
                    <a:pt x="8299" y="6543"/>
                    <a:pt x="8268" y="5874"/>
                  </a:cubicBezTo>
                  <a:cubicBezTo>
                    <a:pt x="8242" y="5637"/>
                    <a:pt x="8101" y="4644"/>
                    <a:pt x="8501" y="4644"/>
                  </a:cubicBezTo>
                  <a:close/>
                  <a:moveTo>
                    <a:pt x="12372" y="12501"/>
                  </a:moveTo>
                  <a:cubicBezTo>
                    <a:pt x="12493" y="12501"/>
                    <a:pt x="12585" y="12531"/>
                    <a:pt x="12645" y="12653"/>
                  </a:cubicBezTo>
                  <a:cubicBezTo>
                    <a:pt x="12676" y="12713"/>
                    <a:pt x="12676" y="12865"/>
                    <a:pt x="12615" y="12926"/>
                  </a:cubicBezTo>
                  <a:cubicBezTo>
                    <a:pt x="11825" y="13686"/>
                    <a:pt x="10761" y="14081"/>
                    <a:pt x="9697" y="14081"/>
                  </a:cubicBezTo>
                  <a:cubicBezTo>
                    <a:pt x="9484" y="14081"/>
                    <a:pt x="9393" y="13747"/>
                    <a:pt x="9575" y="13625"/>
                  </a:cubicBezTo>
                  <a:cubicBezTo>
                    <a:pt x="9636" y="13595"/>
                    <a:pt x="9697" y="13564"/>
                    <a:pt x="9758" y="13504"/>
                  </a:cubicBezTo>
                  <a:cubicBezTo>
                    <a:pt x="9788" y="13443"/>
                    <a:pt x="9819" y="13382"/>
                    <a:pt x="9910" y="13321"/>
                  </a:cubicBezTo>
                  <a:cubicBezTo>
                    <a:pt x="10609" y="12956"/>
                    <a:pt x="11399" y="12561"/>
                    <a:pt x="12189" y="12501"/>
                  </a:cubicBezTo>
                  <a:close/>
                  <a:moveTo>
                    <a:pt x="4855" y="12077"/>
                  </a:moveTo>
                  <a:cubicBezTo>
                    <a:pt x="4939" y="12077"/>
                    <a:pt x="5024" y="12087"/>
                    <a:pt x="5107" y="12105"/>
                  </a:cubicBezTo>
                  <a:cubicBezTo>
                    <a:pt x="5350" y="12197"/>
                    <a:pt x="5563" y="12349"/>
                    <a:pt x="5746" y="12561"/>
                  </a:cubicBezTo>
                  <a:cubicBezTo>
                    <a:pt x="6232" y="13139"/>
                    <a:pt x="6475" y="13899"/>
                    <a:pt x="6566" y="14659"/>
                  </a:cubicBezTo>
                  <a:cubicBezTo>
                    <a:pt x="6597" y="15054"/>
                    <a:pt x="6566" y="15449"/>
                    <a:pt x="6384" y="15753"/>
                  </a:cubicBezTo>
                  <a:cubicBezTo>
                    <a:pt x="6170" y="16087"/>
                    <a:pt x="5968" y="16221"/>
                    <a:pt x="5782" y="16221"/>
                  </a:cubicBezTo>
                  <a:cubicBezTo>
                    <a:pt x="5119" y="16221"/>
                    <a:pt x="4648" y="14525"/>
                    <a:pt x="4530" y="14051"/>
                  </a:cubicBezTo>
                  <a:cubicBezTo>
                    <a:pt x="4439" y="13656"/>
                    <a:pt x="3983" y="12592"/>
                    <a:pt x="4347" y="12257"/>
                  </a:cubicBezTo>
                  <a:cubicBezTo>
                    <a:pt x="4474" y="12130"/>
                    <a:pt x="4661" y="12077"/>
                    <a:pt x="4855" y="12077"/>
                  </a:cubicBezTo>
                  <a:close/>
                  <a:moveTo>
                    <a:pt x="13172" y="0"/>
                  </a:moveTo>
                  <a:cubicBezTo>
                    <a:pt x="12729" y="0"/>
                    <a:pt x="12240" y="117"/>
                    <a:pt x="11703" y="373"/>
                  </a:cubicBezTo>
                  <a:cubicBezTo>
                    <a:pt x="11764" y="677"/>
                    <a:pt x="11825" y="950"/>
                    <a:pt x="11916" y="1224"/>
                  </a:cubicBezTo>
                  <a:cubicBezTo>
                    <a:pt x="11977" y="1558"/>
                    <a:pt x="12037" y="1893"/>
                    <a:pt x="12037" y="2227"/>
                  </a:cubicBezTo>
                  <a:cubicBezTo>
                    <a:pt x="12037" y="2409"/>
                    <a:pt x="12007" y="2592"/>
                    <a:pt x="11977" y="2774"/>
                  </a:cubicBezTo>
                  <a:cubicBezTo>
                    <a:pt x="11916" y="2987"/>
                    <a:pt x="11855" y="3139"/>
                    <a:pt x="11642" y="3200"/>
                  </a:cubicBezTo>
                  <a:cubicBezTo>
                    <a:pt x="11618" y="3208"/>
                    <a:pt x="11591" y="3211"/>
                    <a:pt x="11565" y="3211"/>
                  </a:cubicBezTo>
                  <a:cubicBezTo>
                    <a:pt x="11492" y="3211"/>
                    <a:pt x="11421" y="3183"/>
                    <a:pt x="11399" y="3139"/>
                  </a:cubicBezTo>
                  <a:cubicBezTo>
                    <a:pt x="10913" y="2531"/>
                    <a:pt x="10761" y="1771"/>
                    <a:pt x="10670" y="1011"/>
                  </a:cubicBezTo>
                  <a:cubicBezTo>
                    <a:pt x="10487" y="1133"/>
                    <a:pt x="10274" y="1285"/>
                    <a:pt x="10092" y="1467"/>
                  </a:cubicBezTo>
                  <a:cubicBezTo>
                    <a:pt x="6779" y="4263"/>
                    <a:pt x="4439" y="8032"/>
                    <a:pt x="2888" y="12166"/>
                  </a:cubicBezTo>
                  <a:cubicBezTo>
                    <a:pt x="1885" y="14841"/>
                    <a:pt x="1247" y="17607"/>
                    <a:pt x="882" y="20434"/>
                  </a:cubicBezTo>
                  <a:cubicBezTo>
                    <a:pt x="609" y="22653"/>
                    <a:pt x="1" y="25875"/>
                    <a:pt x="669" y="28063"/>
                  </a:cubicBezTo>
                  <a:cubicBezTo>
                    <a:pt x="821" y="28580"/>
                    <a:pt x="1217" y="29066"/>
                    <a:pt x="1733" y="29188"/>
                  </a:cubicBezTo>
                  <a:cubicBezTo>
                    <a:pt x="1801" y="29203"/>
                    <a:pt x="1869" y="29210"/>
                    <a:pt x="1938" y="29210"/>
                  </a:cubicBezTo>
                  <a:cubicBezTo>
                    <a:pt x="2428" y="29210"/>
                    <a:pt x="2919" y="28847"/>
                    <a:pt x="2919" y="28367"/>
                  </a:cubicBezTo>
                  <a:cubicBezTo>
                    <a:pt x="2983" y="29101"/>
                    <a:pt x="3448" y="29391"/>
                    <a:pt x="3978" y="29391"/>
                  </a:cubicBezTo>
                  <a:cubicBezTo>
                    <a:pt x="4457" y="29391"/>
                    <a:pt x="4988" y="29154"/>
                    <a:pt x="5320" y="28793"/>
                  </a:cubicBezTo>
                  <a:cubicBezTo>
                    <a:pt x="10700" y="22926"/>
                    <a:pt x="14469" y="15601"/>
                    <a:pt x="16110" y="7820"/>
                  </a:cubicBezTo>
                  <a:lnTo>
                    <a:pt x="16110" y="7820"/>
                  </a:lnTo>
                  <a:cubicBezTo>
                    <a:pt x="14834" y="8367"/>
                    <a:pt x="13557" y="8853"/>
                    <a:pt x="12189" y="9005"/>
                  </a:cubicBezTo>
                  <a:cubicBezTo>
                    <a:pt x="12178" y="9007"/>
                    <a:pt x="12167" y="9007"/>
                    <a:pt x="12157" y="9007"/>
                  </a:cubicBezTo>
                  <a:cubicBezTo>
                    <a:pt x="11959" y="9007"/>
                    <a:pt x="11802" y="8752"/>
                    <a:pt x="11946" y="8580"/>
                  </a:cubicBezTo>
                  <a:cubicBezTo>
                    <a:pt x="12645" y="7728"/>
                    <a:pt x="13740" y="7181"/>
                    <a:pt x="14773" y="6786"/>
                  </a:cubicBezTo>
                  <a:cubicBezTo>
                    <a:pt x="15290" y="6573"/>
                    <a:pt x="15806" y="6421"/>
                    <a:pt x="16354" y="6269"/>
                  </a:cubicBezTo>
                  <a:cubicBezTo>
                    <a:pt x="16558" y="3253"/>
                    <a:pt x="15516" y="0"/>
                    <a:pt x="131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 flipH="1">
              <a:off x="6795049" y="1817172"/>
              <a:ext cx="639516" cy="653070"/>
            </a:xfrm>
            <a:custGeom>
              <a:avLst/>
              <a:gdLst/>
              <a:ahLst/>
              <a:cxnLst/>
              <a:rect l="l" t="t" r="r" b="b"/>
              <a:pathLst>
                <a:path w="20336" h="20767" extrusionOk="0">
                  <a:moveTo>
                    <a:pt x="16779" y="6714"/>
                  </a:moveTo>
                  <a:cubicBezTo>
                    <a:pt x="17022" y="6714"/>
                    <a:pt x="17296" y="6775"/>
                    <a:pt x="17417" y="6988"/>
                  </a:cubicBezTo>
                  <a:cubicBezTo>
                    <a:pt x="17569" y="7292"/>
                    <a:pt x="17235" y="7596"/>
                    <a:pt x="16931" y="7778"/>
                  </a:cubicBezTo>
                  <a:cubicBezTo>
                    <a:pt x="16901" y="7808"/>
                    <a:pt x="16901" y="7808"/>
                    <a:pt x="16870" y="7839"/>
                  </a:cubicBezTo>
                  <a:cubicBezTo>
                    <a:pt x="15958" y="8325"/>
                    <a:pt x="14986" y="8903"/>
                    <a:pt x="13952" y="9024"/>
                  </a:cubicBezTo>
                  <a:cubicBezTo>
                    <a:pt x="13853" y="9033"/>
                    <a:pt x="13699" y="9045"/>
                    <a:pt x="13529" y="9045"/>
                  </a:cubicBezTo>
                  <a:cubicBezTo>
                    <a:pt x="13127" y="9045"/>
                    <a:pt x="12630" y="8980"/>
                    <a:pt x="12524" y="8660"/>
                  </a:cubicBezTo>
                  <a:cubicBezTo>
                    <a:pt x="12341" y="8112"/>
                    <a:pt x="13253" y="7596"/>
                    <a:pt x="13618" y="7413"/>
                  </a:cubicBezTo>
                  <a:cubicBezTo>
                    <a:pt x="14591" y="6957"/>
                    <a:pt x="15685" y="6714"/>
                    <a:pt x="16779" y="6714"/>
                  </a:cubicBezTo>
                  <a:close/>
                  <a:moveTo>
                    <a:pt x="10927" y="5510"/>
                  </a:moveTo>
                  <a:cubicBezTo>
                    <a:pt x="10986" y="5510"/>
                    <a:pt x="11043" y="5524"/>
                    <a:pt x="11095" y="5559"/>
                  </a:cubicBezTo>
                  <a:cubicBezTo>
                    <a:pt x="11430" y="5802"/>
                    <a:pt x="11521" y="6198"/>
                    <a:pt x="11490" y="6653"/>
                  </a:cubicBezTo>
                  <a:cubicBezTo>
                    <a:pt x="11430" y="7565"/>
                    <a:pt x="10852" y="8720"/>
                    <a:pt x="10518" y="9146"/>
                  </a:cubicBezTo>
                  <a:cubicBezTo>
                    <a:pt x="10453" y="9253"/>
                    <a:pt x="10328" y="9361"/>
                    <a:pt x="10217" y="9361"/>
                  </a:cubicBezTo>
                  <a:cubicBezTo>
                    <a:pt x="10171" y="9361"/>
                    <a:pt x="10128" y="9342"/>
                    <a:pt x="10092" y="9298"/>
                  </a:cubicBezTo>
                  <a:cubicBezTo>
                    <a:pt x="10062" y="9267"/>
                    <a:pt x="10062" y="9207"/>
                    <a:pt x="10062" y="9146"/>
                  </a:cubicBezTo>
                  <a:cubicBezTo>
                    <a:pt x="10031" y="8872"/>
                    <a:pt x="10031" y="8416"/>
                    <a:pt x="10062" y="8295"/>
                  </a:cubicBezTo>
                  <a:cubicBezTo>
                    <a:pt x="10001" y="7444"/>
                    <a:pt x="9849" y="6380"/>
                    <a:pt x="10518" y="5711"/>
                  </a:cubicBezTo>
                  <a:cubicBezTo>
                    <a:pt x="10626" y="5603"/>
                    <a:pt x="10781" y="5510"/>
                    <a:pt x="10927" y="5510"/>
                  </a:cubicBezTo>
                  <a:close/>
                  <a:moveTo>
                    <a:pt x="9732" y="14091"/>
                  </a:moveTo>
                  <a:cubicBezTo>
                    <a:pt x="10332" y="14091"/>
                    <a:pt x="10997" y="14179"/>
                    <a:pt x="11034" y="14496"/>
                  </a:cubicBezTo>
                  <a:cubicBezTo>
                    <a:pt x="11065" y="14799"/>
                    <a:pt x="10761" y="15012"/>
                    <a:pt x="10305" y="15164"/>
                  </a:cubicBezTo>
                  <a:cubicBezTo>
                    <a:pt x="9515" y="15438"/>
                    <a:pt x="8329" y="15468"/>
                    <a:pt x="8056" y="15529"/>
                  </a:cubicBezTo>
                  <a:cubicBezTo>
                    <a:pt x="7630" y="15590"/>
                    <a:pt x="7204" y="15651"/>
                    <a:pt x="6809" y="15711"/>
                  </a:cubicBezTo>
                  <a:cubicBezTo>
                    <a:pt x="6718" y="15559"/>
                    <a:pt x="6870" y="15377"/>
                    <a:pt x="6992" y="15225"/>
                  </a:cubicBezTo>
                  <a:cubicBezTo>
                    <a:pt x="7539" y="14769"/>
                    <a:pt x="8147" y="14374"/>
                    <a:pt x="8846" y="14161"/>
                  </a:cubicBezTo>
                  <a:cubicBezTo>
                    <a:pt x="8999" y="14126"/>
                    <a:pt x="9353" y="14091"/>
                    <a:pt x="9732" y="14091"/>
                  </a:cubicBezTo>
                  <a:close/>
                  <a:moveTo>
                    <a:pt x="18891" y="0"/>
                  </a:moveTo>
                  <a:cubicBezTo>
                    <a:pt x="18590" y="0"/>
                    <a:pt x="18276" y="71"/>
                    <a:pt x="17995" y="149"/>
                  </a:cubicBezTo>
                  <a:cubicBezTo>
                    <a:pt x="16931" y="453"/>
                    <a:pt x="15898" y="818"/>
                    <a:pt x="14895" y="1273"/>
                  </a:cubicBezTo>
                  <a:cubicBezTo>
                    <a:pt x="14864" y="1273"/>
                    <a:pt x="15168" y="3918"/>
                    <a:pt x="15047" y="4252"/>
                  </a:cubicBezTo>
                  <a:cubicBezTo>
                    <a:pt x="14940" y="4549"/>
                    <a:pt x="14493" y="4921"/>
                    <a:pt x="14109" y="4921"/>
                  </a:cubicBezTo>
                  <a:cubicBezTo>
                    <a:pt x="13943" y="4921"/>
                    <a:pt x="13789" y="4852"/>
                    <a:pt x="13679" y="4678"/>
                  </a:cubicBezTo>
                  <a:cubicBezTo>
                    <a:pt x="13588" y="4526"/>
                    <a:pt x="13588" y="4343"/>
                    <a:pt x="13588" y="4161"/>
                  </a:cubicBezTo>
                  <a:cubicBezTo>
                    <a:pt x="13618" y="3462"/>
                    <a:pt x="13679" y="2732"/>
                    <a:pt x="13648" y="2003"/>
                  </a:cubicBezTo>
                  <a:lnTo>
                    <a:pt x="13648" y="2003"/>
                  </a:lnTo>
                  <a:cubicBezTo>
                    <a:pt x="10852" y="3219"/>
                    <a:pt x="8420" y="5134"/>
                    <a:pt x="6353" y="7413"/>
                  </a:cubicBezTo>
                  <a:cubicBezTo>
                    <a:pt x="5867" y="7991"/>
                    <a:pt x="4773" y="8903"/>
                    <a:pt x="4803" y="9693"/>
                  </a:cubicBezTo>
                  <a:cubicBezTo>
                    <a:pt x="4803" y="10149"/>
                    <a:pt x="5168" y="10726"/>
                    <a:pt x="5229" y="11213"/>
                  </a:cubicBezTo>
                  <a:cubicBezTo>
                    <a:pt x="5290" y="11760"/>
                    <a:pt x="5290" y="12337"/>
                    <a:pt x="5198" y="12885"/>
                  </a:cubicBezTo>
                  <a:cubicBezTo>
                    <a:pt x="5198" y="13006"/>
                    <a:pt x="5138" y="13158"/>
                    <a:pt x="5016" y="13189"/>
                  </a:cubicBezTo>
                  <a:cubicBezTo>
                    <a:pt x="4997" y="13195"/>
                    <a:pt x="4978" y="13198"/>
                    <a:pt x="4959" y="13198"/>
                  </a:cubicBezTo>
                  <a:cubicBezTo>
                    <a:pt x="4803" y="13198"/>
                    <a:pt x="4678" y="12984"/>
                    <a:pt x="4651" y="12793"/>
                  </a:cubicBezTo>
                  <a:cubicBezTo>
                    <a:pt x="4499" y="11973"/>
                    <a:pt x="4469" y="11152"/>
                    <a:pt x="4378" y="10301"/>
                  </a:cubicBezTo>
                  <a:cubicBezTo>
                    <a:pt x="2584" y="12094"/>
                    <a:pt x="1642" y="15012"/>
                    <a:pt x="1065" y="17413"/>
                  </a:cubicBezTo>
                  <a:cubicBezTo>
                    <a:pt x="943" y="17991"/>
                    <a:pt x="1" y="20392"/>
                    <a:pt x="578" y="20757"/>
                  </a:cubicBezTo>
                  <a:cubicBezTo>
                    <a:pt x="589" y="20764"/>
                    <a:pt x="607" y="20767"/>
                    <a:pt x="631" y="20767"/>
                  </a:cubicBezTo>
                  <a:cubicBezTo>
                    <a:pt x="1156" y="20767"/>
                    <a:pt x="4710" y="19260"/>
                    <a:pt x="5320" y="19085"/>
                  </a:cubicBezTo>
                  <a:cubicBezTo>
                    <a:pt x="8572" y="18295"/>
                    <a:pt x="11733" y="16532"/>
                    <a:pt x="13983" y="13766"/>
                  </a:cubicBezTo>
                  <a:cubicBezTo>
                    <a:pt x="15351" y="12094"/>
                    <a:pt x="16658" y="10301"/>
                    <a:pt x="17721" y="8386"/>
                  </a:cubicBezTo>
                  <a:cubicBezTo>
                    <a:pt x="18572" y="6836"/>
                    <a:pt x="20031" y="4313"/>
                    <a:pt x="19880" y="2520"/>
                  </a:cubicBezTo>
                  <a:cubicBezTo>
                    <a:pt x="19606" y="2520"/>
                    <a:pt x="19302" y="2611"/>
                    <a:pt x="18998" y="2732"/>
                  </a:cubicBezTo>
                  <a:cubicBezTo>
                    <a:pt x="18694" y="2854"/>
                    <a:pt x="18390" y="2976"/>
                    <a:pt x="18025" y="2976"/>
                  </a:cubicBezTo>
                  <a:cubicBezTo>
                    <a:pt x="17995" y="2976"/>
                    <a:pt x="17934" y="2976"/>
                    <a:pt x="17904" y="2945"/>
                  </a:cubicBezTo>
                  <a:cubicBezTo>
                    <a:pt x="17843" y="2915"/>
                    <a:pt x="17843" y="2854"/>
                    <a:pt x="17843" y="2824"/>
                  </a:cubicBezTo>
                  <a:cubicBezTo>
                    <a:pt x="17813" y="2398"/>
                    <a:pt x="18177" y="2033"/>
                    <a:pt x="18572" y="1881"/>
                  </a:cubicBezTo>
                  <a:cubicBezTo>
                    <a:pt x="18876" y="1729"/>
                    <a:pt x="19849" y="1760"/>
                    <a:pt x="20062" y="1547"/>
                  </a:cubicBezTo>
                  <a:cubicBezTo>
                    <a:pt x="20335" y="1243"/>
                    <a:pt x="19940" y="453"/>
                    <a:pt x="19667" y="240"/>
                  </a:cubicBezTo>
                  <a:cubicBezTo>
                    <a:pt x="19445" y="63"/>
                    <a:pt x="19174" y="0"/>
                    <a:pt x="188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6" name="Google Shape;826;p52"/>
            <p:cNvSpPr/>
            <p:nvPr/>
          </p:nvSpPr>
          <p:spPr>
            <a:xfrm flipH="1">
              <a:off x="7093297" y="2145853"/>
              <a:ext cx="366112" cy="535331"/>
            </a:xfrm>
            <a:custGeom>
              <a:avLst/>
              <a:gdLst/>
              <a:ahLst/>
              <a:cxnLst/>
              <a:rect l="l" t="t" r="r" b="b"/>
              <a:pathLst>
                <a:path w="11642" h="17023" fill="none" extrusionOk="0">
                  <a:moveTo>
                    <a:pt x="11642" y="1"/>
                  </a:moveTo>
                  <a:cubicBezTo>
                    <a:pt x="9423" y="1946"/>
                    <a:pt x="7235" y="3892"/>
                    <a:pt x="5046" y="5837"/>
                  </a:cubicBezTo>
                  <a:cubicBezTo>
                    <a:pt x="3861" y="6870"/>
                    <a:pt x="2675" y="7934"/>
                    <a:pt x="1855" y="9302"/>
                  </a:cubicBezTo>
                  <a:cubicBezTo>
                    <a:pt x="517" y="11551"/>
                    <a:pt x="244" y="14348"/>
                    <a:pt x="0" y="17022"/>
                  </a:cubicBez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7" name="Google Shape;827;p52"/>
            <p:cNvSpPr/>
            <p:nvPr/>
          </p:nvSpPr>
          <p:spPr>
            <a:xfrm flipH="1">
              <a:off x="7207985" y="1467233"/>
              <a:ext cx="270543" cy="1289473"/>
            </a:xfrm>
            <a:custGeom>
              <a:avLst/>
              <a:gdLst/>
              <a:ahLst/>
              <a:cxnLst/>
              <a:rect l="l" t="t" r="r" b="b"/>
              <a:pathLst>
                <a:path w="8603" h="41004" fill="none" extrusionOk="0">
                  <a:moveTo>
                    <a:pt x="8602" y="0"/>
                  </a:moveTo>
                  <a:cubicBezTo>
                    <a:pt x="6536" y="4620"/>
                    <a:pt x="1399" y="17660"/>
                    <a:pt x="639" y="22766"/>
                  </a:cubicBezTo>
                  <a:cubicBezTo>
                    <a:pt x="213" y="25441"/>
                    <a:pt x="183" y="28177"/>
                    <a:pt x="122" y="30882"/>
                  </a:cubicBezTo>
                  <a:lnTo>
                    <a:pt x="1" y="410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28" name="Google Shape;828;p52"/>
            <p:cNvSpPr/>
            <p:nvPr/>
          </p:nvSpPr>
          <p:spPr>
            <a:xfrm flipH="1">
              <a:off x="7227099" y="2628560"/>
              <a:ext cx="484669" cy="403409"/>
            </a:xfrm>
            <a:custGeom>
              <a:avLst/>
              <a:gdLst/>
              <a:ahLst/>
              <a:cxnLst/>
              <a:rect l="l" t="t" r="r" b="b"/>
              <a:pathLst>
                <a:path w="15412" h="12828" extrusionOk="0">
                  <a:moveTo>
                    <a:pt x="1" y="1"/>
                  </a:moveTo>
                  <a:cubicBezTo>
                    <a:pt x="1" y="1"/>
                    <a:pt x="1065" y="12797"/>
                    <a:pt x="1065" y="12828"/>
                  </a:cubicBezTo>
                  <a:cubicBezTo>
                    <a:pt x="1065" y="12828"/>
                    <a:pt x="14500" y="12676"/>
                    <a:pt x="14530" y="12615"/>
                  </a:cubicBezTo>
                  <a:lnTo>
                    <a:pt x="1541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C127154-D15E-C06B-D337-6E7D9E9C8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3" y="2595226"/>
            <a:ext cx="2690677" cy="2690677"/>
          </a:xfrm>
          <a:prstGeom prst="rect">
            <a:avLst/>
          </a:prstGeom>
        </p:spPr>
      </p:pic>
      <p:pic>
        <p:nvPicPr>
          <p:cNvPr id="1026" name="Picture 2" descr="Google Chrome - Wikipedia">
            <a:extLst>
              <a:ext uri="{FF2B5EF4-FFF2-40B4-BE49-F238E27FC236}">
                <a16:creationId xmlns:a16="http://schemas.microsoft.com/office/drawing/2014/main" id="{6483FCC5-3089-6CE7-2B33-BC246FAA7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02" y="2866981"/>
            <a:ext cx="2147165" cy="214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097130"/>
      </p:ext>
    </p:extLst>
  </p:cSld>
  <p:clrMapOvr>
    <a:masterClrMapping/>
  </p:clrMapOvr>
  <p:transition spd="slow">
    <p:push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2"/>
          <p:cNvSpPr/>
          <p:nvPr/>
        </p:nvSpPr>
        <p:spPr>
          <a:xfrm>
            <a:off x="10367" y="-2400"/>
            <a:ext cx="12192000" cy="154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4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Here are </a:t>
            </a:r>
            <a:r>
              <a:rPr lang="en" dirty="0">
                <a:solidFill>
                  <a:schemeClr val="accent4"/>
                </a:solidFill>
              </a:rPr>
              <a:t>six advices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645" name="Google Shape;645;p42"/>
          <p:cNvSpPr txBox="1">
            <a:spLocks noGrp="1"/>
          </p:cNvSpPr>
          <p:nvPr>
            <p:ph type="subTitle" idx="7"/>
          </p:nvPr>
        </p:nvSpPr>
        <p:spPr>
          <a:xfrm>
            <a:off x="1117767" y="2307590"/>
            <a:ext cx="3399600" cy="98040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1800" dirty="0"/>
              <a:t>There’s no the best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programming language!</a:t>
            </a:r>
          </a:p>
        </p:txBody>
      </p:sp>
      <p:sp>
        <p:nvSpPr>
          <p:cNvPr id="646" name="Google Shape;646;p42"/>
          <p:cNvSpPr txBox="1">
            <a:spLocks noGrp="1"/>
          </p:cNvSpPr>
          <p:nvPr>
            <p:ph type="subTitle" idx="8"/>
          </p:nvPr>
        </p:nvSpPr>
        <p:spPr>
          <a:xfrm>
            <a:off x="4777200" y="2393661"/>
            <a:ext cx="2906930" cy="80826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Prepare your mind</a:t>
            </a:r>
          </a:p>
          <a:p>
            <a:r>
              <a:rPr lang="en-US" sz="1800" dirty="0"/>
              <a:t>before coding!   </a:t>
            </a:r>
          </a:p>
        </p:txBody>
      </p:sp>
      <p:sp>
        <p:nvSpPr>
          <p:cNvPr id="647" name="Google Shape;647;p42"/>
          <p:cNvSpPr txBox="1">
            <a:spLocks noGrp="1"/>
          </p:cNvSpPr>
          <p:nvPr>
            <p:ph type="subTitle" idx="9"/>
          </p:nvPr>
        </p:nvSpPr>
        <p:spPr>
          <a:xfrm>
            <a:off x="8070331" y="2469391"/>
            <a:ext cx="2637600" cy="65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sz="1800" dirty="0"/>
              <a:t>Try to code as a </a:t>
            </a:r>
            <a:br>
              <a:rPr lang="en-US" sz="1800" dirty="0"/>
            </a:br>
            <a:r>
              <a:rPr lang="en-US" sz="1800" dirty="0"/>
              <a:t>habit.</a:t>
            </a:r>
            <a:endParaRPr sz="1800" dirty="0"/>
          </a:p>
        </p:txBody>
      </p:sp>
      <p:sp>
        <p:nvSpPr>
          <p:cNvPr id="648" name="Google Shape;648;p42"/>
          <p:cNvSpPr txBox="1">
            <a:spLocks noGrp="1"/>
          </p:cNvSpPr>
          <p:nvPr>
            <p:ph type="subTitle" idx="13"/>
          </p:nvPr>
        </p:nvSpPr>
        <p:spPr>
          <a:xfrm>
            <a:off x="1241351" y="4555484"/>
            <a:ext cx="3276016" cy="65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1800" dirty="0"/>
              <a:t>No problem with</a:t>
            </a:r>
          </a:p>
          <a:p>
            <a:r>
              <a:rPr lang="en-US" sz="1800" dirty="0"/>
              <a:t>saying “don’t know”!</a:t>
            </a:r>
          </a:p>
        </p:txBody>
      </p:sp>
      <p:sp>
        <p:nvSpPr>
          <p:cNvPr id="649" name="Google Shape;649;p42"/>
          <p:cNvSpPr txBox="1">
            <a:spLocks noGrp="1"/>
          </p:cNvSpPr>
          <p:nvPr>
            <p:ph type="subTitle" idx="14"/>
          </p:nvPr>
        </p:nvSpPr>
        <p:spPr>
          <a:xfrm>
            <a:off x="5037035" y="4636467"/>
            <a:ext cx="2637600" cy="49483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sz="1800" dirty="0"/>
              <a:t>Keep Learning</a:t>
            </a:r>
          </a:p>
        </p:txBody>
      </p:sp>
      <p:sp>
        <p:nvSpPr>
          <p:cNvPr id="650" name="Google Shape;650;p42"/>
          <p:cNvSpPr txBox="1">
            <a:spLocks noGrp="1"/>
          </p:cNvSpPr>
          <p:nvPr>
            <p:ph type="subTitle" idx="15"/>
          </p:nvPr>
        </p:nvSpPr>
        <p:spPr>
          <a:xfrm>
            <a:off x="8070331" y="4555484"/>
            <a:ext cx="2637600" cy="65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1800" dirty="0"/>
              <a:t>Break someone</a:t>
            </a:r>
          </a:p>
          <a:p>
            <a:r>
              <a:rPr lang="en-US" sz="1800" dirty="0"/>
              <a:t>else’s code!</a:t>
            </a:r>
          </a:p>
        </p:txBody>
      </p:sp>
      <p:sp>
        <p:nvSpPr>
          <p:cNvPr id="651" name="Google Shape;651;p42"/>
          <p:cNvSpPr txBox="1"/>
          <p:nvPr/>
        </p:nvSpPr>
        <p:spPr>
          <a:xfrm>
            <a:off x="301751" y="395167"/>
            <a:ext cx="939600" cy="1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6667" kern="0">
                <a:solidFill>
                  <a:srgbClr val="94EE6B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6667" kern="0">
              <a:solidFill>
                <a:srgbClr val="94EE6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2" name="Google Shape;652;p42"/>
          <p:cNvSpPr txBox="1"/>
          <p:nvPr/>
        </p:nvSpPr>
        <p:spPr>
          <a:xfrm>
            <a:off x="9791700" y="5537200"/>
            <a:ext cx="692400" cy="1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6667" kern="0">
                <a:solidFill>
                  <a:srgbClr val="4CAE97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6667" kern="0">
              <a:solidFill>
                <a:srgbClr val="4CAE9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3" name="Google Shape;653;p42"/>
          <p:cNvSpPr txBox="1"/>
          <p:nvPr/>
        </p:nvSpPr>
        <p:spPr>
          <a:xfrm>
            <a:off x="10602333" y="5821200"/>
            <a:ext cx="13016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6667" kern="0">
                <a:solidFill>
                  <a:srgbClr val="94EE6B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6667" kern="0">
              <a:solidFill>
                <a:srgbClr val="94EE6B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42"/>
          <p:cNvSpPr txBox="1"/>
          <p:nvPr/>
        </p:nvSpPr>
        <p:spPr>
          <a:xfrm>
            <a:off x="894217" y="681400"/>
            <a:ext cx="13016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6667" kern="0">
                <a:solidFill>
                  <a:srgbClr val="FFFF99"/>
                </a:solidFill>
                <a:latin typeface="Fira Code"/>
                <a:ea typeface="Fira Code"/>
                <a:cs typeface="Fira Code"/>
                <a:sym typeface="Fira Code"/>
              </a:rPr>
              <a:t>..</a:t>
            </a:r>
            <a:endParaRPr sz="6667" kern="0">
              <a:solidFill>
                <a:srgbClr val="FFFF99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55" name="Google Shape;655;p42"/>
          <p:cNvGrpSpPr/>
          <p:nvPr/>
        </p:nvGrpSpPr>
        <p:grpSpPr>
          <a:xfrm>
            <a:off x="11186383" y="239908"/>
            <a:ext cx="648524" cy="167587"/>
            <a:chOff x="-890300" y="1406550"/>
            <a:chExt cx="806088" cy="208200"/>
          </a:xfrm>
        </p:grpSpPr>
        <p:sp>
          <p:nvSpPr>
            <p:cNvPr id="656" name="Google Shape;656;p42"/>
            <p:cNvSpPr/>
            <p:nvPr/>
          </p:nvSpPr>
          <p:spPr>
            <a:xfrm>
              <a:off x="-890300" y="1406550"/>
              <a:ext cx="208200" cy="208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-584825" y="1406550"/>
              <a:ext cx="208200" cy="20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-292412" y="1406550"/>
              <a:ext cx="208200" cy="20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9" name="Google Shape;659;p42"/>
          <p:cNvSpPr txBox="1"/>
          <p:nvPr/>
        </p:nvSpPr>
        <p:spPr>
          <a:xfrm>
            <a:off x="425367" y="5379567"/>
            <a:ext cx="692400" cy="1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2800" kern="0">
                <a:solidFill>
                  <a:srgbClr val="E81A81"/>
                </a:solidFill>
                <a:latin typeface="Comfortaa"/>
                <a:ea typeface="Comfortaa"/>
                <a:cs typeface="Comfortaa"/>
                <a:sym typeface="Comfortaa"/>
              </a:rPr>
              <a:t>*</a:t>
            </a:r>
            <a:endParaRPr sz="12800" kern="0">
              <a:solidFill>
                <a:srgbClr val="E81A8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297932241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55"/>
          <p:cNvSpPr txBox="1">
            <a:spLocks noGrp="1"/>
          </p:cNvSpPr>
          <p:nvPr>
            <p:ph type="title"/>
          </p:nvPr>
        </p:nvSpPr>
        <p:spPr>
          <a:xfrm>
            <a:off x="950967" y="1288367"/>
            <a:ext cx="6635600" cy="179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Question?</a:t>
            </a:r>
            <a:endParaRPr dirty="0"/>
          </a:p>
        </p:txBody>
      </p:sp>
      <p:sp>
        <p:nvSpPr>
          <p:cNvPr id="2035" name="Google Shape;2035;p55"/>
          <p:cNvSpPr txBox="1">
            <a:spLocks noGrp="1"/>
          </p:cNvSpPr>
          <p:nvPr>
            <p:ph type="subTitle" idx="1"/>
          </p:nvPr>
        </p:nvSpPr>
        <p:spPr>
          <a:xfrm>
            <a:off x="950967" y="3045957"/>
            <a:ext cx="6635600" cy="52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F</a:t>
            </a:r>
            <a:r>
              <a:rPr lang="en" dirty="0"/>
              <a:t>irst session is over…</a:t>
            </a:r>
            <a:endParaRPr dirty="0"/>
          </a:p>
        </p:txBody>
      </p:sp>
      <p:grpSp>
        <p:nvGrpSpPr>
          <p:cNvPr id="2036" name="Google Shape;2036;p55"/>
          <p:cNvGrpSpPr/>
          <p:nvPr/>
        </p:nvGrpSpPr>
        <p:grpSpPr>
          <a:xfrm>
            <a:off x="6859767" y="1384511"/>
            <a:ext cx="4381276" cy="4790111"/>
            <a:chOff x="5144825" y="1038383"/>
            <a:chExt cx="3285957" cy="3592583"/>
          </a:xfrm>
        </p:grpSpPr>
        <p:sp>
          <p:nvSpPr>
            <p:cNvPr id="2037" name="Google Shape;2037;p55"/>
            <p:cNvSpPr/>
            <p:nvPr/>
          </p:nvSpPr>
          <p:spPr>
            <a:xfrm rot="-3555095">
              <a:off x="6419648" y="1218881"/>
              <a:ext cx="901295" cy="846266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5144825" y="2073759"/>
              <a:ext cx="2877597" cy="2371834"/>
            </a:xfrm>
            <a:custGeom>
              <a:avLst/>
              <a:gdLst/>
              <a:ahLst/>
              <a:cxnLst/>
              <a:rect l="l" t="t" r="r" b="b"/>
              <a:pathLst>
                <a:path w="42568" h="35085" extrusionOk="0">
                  <a:moveTo>
                    <a:pt x="28184" y="1"/>
                  </a:moveTo>
                  <a:cubicBezTo>
                    <a:pt x="27147" y="1"/>
                    <a:pt x="26108" y="74"/>
                    <a:pt x="25087" y="208"/>
                  </a:cubicBezTo>
                  <a:cubicBezTo>
                    <a:pt x="23049" y="477"/>
                    <a:pt x="21019" y="979"/>
                    <a:pt x="19130" y="1771"/>
                  </a:cubicBezTo>
                  <a:cubicBezTo>
                    <a:pt x="14857" y="3603"/>
                    <a:pt x="12530" y="8343"/>
                    <a:pt x="9049" y="11237"/>
                  </a:cubicBezTo>
                  <a:cubicBezTo>
                    <a:pt x="6750" y="13118"/>
                    <a:pt x="3920" y="13918"/>
                    <a:pt x="2357" y="16514"/>
                  </a:cubicBezTo>
                  <a:cubicBezTo>
                    <a:pt x="616" y="19344"/>
                    <a:pt x="1" y="22527"/>
                    <a:pt x="1182" y="25739"/>
                  </a:cubicBezTo>
                  <a:cubicBezTo>
                    <a:pt x="1239" y="25824"/>
                    <a:pt x="1267" y="25944"/>
                    <a:pt x="1296" y="26065"/>
                  </a:cubicBezTo>
                  <a:cubicBezTo>
                    <a:pt x="2654" y="29276"/>
                    <a:pt x="5484" y="31752"/>
                    <a:pt x="8695" y="33167"/>
                  </a:cubicBezTo>
                  <a:cubicBezTo>
                    <a:pt x="11999" y="34639"/>
                    <a:pt x="15685" y="35049"/>
                    <a:pt x="19279" y="35084"/>
                  </a:cubicBezTo>
                  <a:cubicBezTo>
                    <a:pt x="22519" y="35084"/>
                    <a:pt x="25822" y="34759"/>
                    <a:pt x="28624" y="33167"/>
                  </a:cubicBezTo>
                  <a:cubicBezTo>
                    <a:pt x="31807" y="31335"/>
                    <a:pt x="32097" y="28951"/>
                    <a:pt x="33307" y="25916"/>
                  </a:cubicBezTo>
                  <a:cubicBezTo>
                    <a:pt x="34340" y="23320"/>
                    <a:pt x="36936" y="21403"/>
                    <a:pt x="38641" y="19280"/>
                  </a:cubicBezTo>
                  <a:cubicBezTo>
                    <a:pt x="41032" y="16337"/>
                    <a:pt x="42567" y="12411"/>
                    <a:pt x="41683" y="8697"/>
                  </a:cubicBezTo>
                  <a:cubicBezTo>
                    <a:pt x="40884" y="5400"/>
                    <a:pt x="38231" y="2719"/>
                    <a:pt x="35104" y="1333"/>
                  </a:cubicBezTo>
                  <a:cubicBezTo>
                    <a:pt x="32933" y="387"/>
                    <a:pt x="30559" y="1"/>
                    <a:pt x="28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039" name="Google Shape;2039;p55"/>
            <p:cNvGrpSpPr/>
            <p:nvPr/>
          </p:nvGrpSpPr>
          <p:grpSpPr>
            <a:xfrm>
              <a:off x="5330089" y="1598020"/>
              <a:ext cx="3100693" cy="3032946"/>
              <a:chOff x="-1555436" y="1598020"/>
              <a:chExt cx="3100693" cy="3032946"/>
            </a:xfrm>
          </p:grpSpPr>
          <p:sp>
            <p:nvSpPr>
              <p:cNvPr id="2040" name="Google Shape;2040;p55"/>
              <p:cNvSpPr/>
              <p:nvPr/>
            </p:nvSpPr>
            <p:spPr>
              <a:xfrm>
                <a:off x="1341956" y="1656451"/>
                <a:ext cx="185693" cy="18569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2" extrusionOk="0">
                    <a:moveTo>
                      <a:pt x="1" y="1"/>
                    </a:moveTo>
                    <a:lnTo>
                      <a:pt x="1" y="1391"/>
                    </a:lnTo>
                    <a:lnTo>
                      <a:pt x="1391" y="1391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55"/>
              <p:cNvSpPr/>
              <p:nvPr/>
            </p:nvSpPr>
            <p:spPr>
              <a:xfrm>
                <a:off x="1341956" y="1956213"/>
                <a:ext cx="185693" cy="182091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65" extrusionOk="0">
                    <a:moveTo>
                      <a:pt x="1" y="1"/>
                    </a:moveTo>
                    <a:lnTo>
                      <a:pt x="1" y="1365"/>
                    </a:lnTo>
                    <a:lnTo>
                      <a:pt x="1391" y="1365"/>
                    </a:lnTo>
                    <a:lnTo>
                      <a:pt x="13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55"/>
              <p:cNvSpPr/>
              <p:nvPr/>
            </p:nvSpPr>
            <p:spPr>
              <a:xfrm>
                <a:off x="1341956" y="2276518"/>
                <a:ext cx="185693" cy="182758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70" extrusionOk="0">
                    <a:moveTo>
                      <a:pt x="1" y="0"/>
                    </a:moveTo>
                    <a:lnTo>
                      <a:pt x="1" y="1369"/>
                    </a:lnTo>
                    <a:lnTo>
                      <a:pt x="1391" y="1369"/>
                    </a:lnTo>
                    <a:lnTo>
                      <a:pt x="13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55"/>
              <p:cNvSpPr/>
              <p:nvPr/>
            </p:nvSpPr>
            <p:spPr>
              <a:xfrm>
                <a:off x="1274321" y="2217954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90"/>
                    </a:moveTo>
                    <a:lnTo>
                      <a:pt x="1391" y="1364"/>
                    </a:lnTo>
                    <a:lnTo>
                      <a:pt x="111" y="1364"/>
                    </a:lnTo>
                    <a:lnTo>
                      <a:pt x="111" y="90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55"/>
              <p:cNvSpPr/>
              <p:nvPr/>
            </p:nvSpPr>
            <p:spPr>
              <a:xfrm>
                <a:off x="1274321" y="1598020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55"/>
              <p:cNvSpPr/>
              <p:nvPr/>
            </p:nvSpPr>
            <p:spPr>
              <a:xfrm>
                <a:off x="1274321" y="1900583"/>
                <a:ext cx="197565" cy="196898"/>
              </a:xfrm>
              <a:custGeom>
                <a:avLst/>
                <a:gdLst/>
                <a:ahLst/>
                <a:cxnLst/>
                <a:rect l="l" t="t" r="r" b="b"/>
                <a:pathLst>
                  <a:path w="1481" h="1476" extrusionOk="0">
                    <a:moveTo>
                      <a:pt x="1391" y="111"/>
                    </a:moveTo>
                    <a:lnTo>
                      <a:pt x="1391" y="1385"/>
                    </a:lnTo>
                    <a:lnTo>
                      <a:pt x="111" y="1385"/>
                    </a:lnTo>
                    <a:lnTo>
                      <a:pt x="111" y="111"/>
                    </a:lnTo>
                    <a:close/>
                    <a:moveTo>
                      <a:pt x="0" y="0"/>
                    </a:moveTo>
                    <a:lnTo>
                      <a:pt x="0" y="1475"/>
                    </a:lnTo>
                    <a:lnTo>
                      <a:pt x="1480" y="1475"/>
                    </a:lnTo>
                    <a:lnTo>
                      <a:pt x="1480" y="1433"/>
                    </a:lnTo>
                    <a:lnTo>
                      <a:pt x="14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55"/>
              <p:cNvSpPr/>
              <p:nvPr/>
            </p:nvSpPr>
            <p:spPr>
              <a:xfrm>
                <a:off x="1306738" y="1882973"/>
                <a:ext cx="238519" cy="184892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386" extrusionOk="0">
                    <a:moveTo>
                      <a:pt x="1608" y="0"/>
                    </a:moveTo>
                    <a:lnTo>
                      <a:pt x="529" y="1079"/>
                    </a:lnTo>
                    <a:lnTo>
                      <a:pt x="154" y="682"/>
                    </a:lnTo>
                    <a:lnTo>
                      <a:pt x="0" y="857"/>
                    </a:lnTo>
                    <a:lnTo>
                      <a:pt x="529" y="1385"/>
                    </a:lnTo>
                    <a:lnTo>
                      <a:pt x="1787" y="153"/>
                    </a:lnTo>
                    <a:lnTo>
                      <a:pt x="16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047" name="Google Shape;2047;p55"/>
              <p:cNvGrpSpPr/>
              <p:nvPr/>
            </p:nvGrpSpPr>
            <p:grpSpPr>
              <a:xfrm>
                <a:off x="-1555436" y="1703645"/>
                <a:ext cx="2836149" cy="2927321"/>
                <a:chOff x="-1555436" y="1703645"/>
                <a:chExt cx="2836149" cy="2927321"/>
              </a:xfrm>
            </p:grpSpPr>
            <p:grpSp>
              <p:nvGrpSpPr>
                <p:cNvPr id="2048" name="Google Shape;2048;p55"/>
                <p:cNvGrpSpPr/>
                <p:nvPr/>
              </p:nvGrpSpPr>
              <p:grpSpPr>
                <a:xfrm>
                  <a:off x="-1555436" y="3240638"/>
                  <a:ext cx="2692344" cy="1390329"/>
                  <a:chOff x="-1555436" y="3240638"/>
                  <a:chExt cx="2692344" cy="1390329"/>
                </a:xfrm>
              </p:grpSpPr>
              <p:sp>
                <p:nvSpPr>
                  <p:cNvPr id="2049" name="Google Shape;2049;p55"/>
                  <p:cNvSpPr/>
                  <p:nvPr/>
                </p:nvSpPr>
                <p:spPr>
                  <a:xfrm>
                    <a:off x="296072" y="4060145"/>
                    <a:ext cx="699683" cy="65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5" h="488" extrusionOk="0">
                        <a:moveTo>
                          <a:pt x="0" y="1"/>
                        </a:moveTo>
                        <a:lnTo>
                          <a:pt x="0" y="487"/>
                        </a:lnTo>
                        <a:lnTo>
                          <a:pt x="5245" y="487"/>
                        </a:lnTo>
                        <a:lnTo>
                          <a:pt x="524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170">
                      <a:buClr>
                        <a:srgbClr val="000000"/>
                      </a:buClr>
                    </a:pPr>
                    <a:endParaRPr sz="1867" kern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0" name="Google Shape;2050;p55"/>
                  <p:cNvSpPr/>
                  <p:nvPr/>
                </p:nvSpPr>
                <p:spPr>
                  <a:xfrm>
                    <a:off x="886383" y="4122312"/>
                    <a:ext cx="250525" cy="508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78" h="3813" extrusionOk="0">
                        <a:moveTo>
                          <a:pt x="90" y="0"/>
                        </a:moveTo>
                        <a:lnTo>
                          <a:pt x="0" y="42"/>
                        </a:lnTo>
                        <a:lnTo>
                          <a:pt x="1787" y="3812"/>
                        </a:lnTo>
                        <a:lnTo>
                          <a:pt x="1877" y="3764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170">
                      <a:buClr>
                        <a:srgbClr val="000000"/>
                      </a:buClr>
                    </a:pPr>
                    <a:endParaRPr sz="1867" kern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1" name="Google Shape;2051;p55"/>
                  <p:cNvSpPr/>
                  <p:nvPr/>
                </p:nvSpPr>
                <p:spPr>
                  <a:xfrm>
                    <a:off x="233906" y="4271726"/>
                    <a:ext cx="737835" cy="326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1" h="245" extrusionOk="0">
                        <a:moveTo>
                          <a:pt x="1" y="1"/>
                        </a:moveTo>
                        <a:lnTo>
                          <a:pt x="1" y="91"/>
                        </a:lnTo>
                        <a:lnTo>
                          <a:pt x="5510" y="244"/>
                        </a:lnTo>
                        <a:lnTo>
                          <a:pt x="5531" y="13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170">
                      <a:buClr>
                        <a:srgbClr val="000000"/>
                      </a:buClr>
                    </a:pPr>
                    <a:endParaRPr sz="1867" kern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2" name="Google Shape;2052;p55"/>
                  <p:cNvSpPr/>
                  <p:nvPr/>
                </p:nvSpPr>
                <p:spPr>
                  <a:xfrm>
                    <a:off x="233906" y="4483440"/>
                    <a:ext cx="846556" cy="353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46" h="265" extrusionOk="0">
                        <a:moveTo>
                          <a:pt x="1" y="0"/>
                        </a:moveTo>
                        <a:lnTo>
                          <a:pt x="1" y="111"/>
                        </a:lnTo>
                        <a:lnTo>
                          <a:pt x="6345" y="264"/>
                        </a:lnTo>
                        <a:lnTo>
                          <a:pt x="6345" y="159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170">
                      <a:buClr>
                        <a:srgbClr val="000000"/>
                      </a:buClr>
                    </a:pPr>
                    <a:endParaRPr sz="1867" kern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53" name="Google Shape;2053;p55"/>
                  <p:cNvSpPr/>
                  <p:nvPr/>
                </p:nvSpPr>
                <p:spPr>
                  <a:xfrm>
                    <a:off x="-1555436" y="3240638"/>
                    <a:ext cx="1919226" cy="13873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87" h="10400" extrusionOk="0">
                        <a:moveTo>
                          <a:pt x="3987" y="0"/>
                        </a:moveTo>
                        <a:lnTo>
                          <a:pt x="3987" y="3611"/>
                        </a:lnTo>
                        <a:cubicBezTo>
                          <a:pt x="3569" y="3173"/>
                          <a:pt x="2972" y="2887"/>
                          <a:pt x="2311" y="2887"/>
                        </a:cubicBezTo>
                        <a:cubicBezTo>
                          <a:pt x="1037" y="2887"/>
                          <a:pt x="1" y="3923"/>
                          <a:pt x="1" y="5198"/>
                        </a:cubicBezTo>
                        <a:cubicBezTo>
                          <a:pt x="1" y="6477"/>
                          <a:pt x="1037" y="7513"/>
                          <a:pt x="2311" y="7513"/>
                        </a:cubicBezTo>
                        <a:cubicBezTo>
                          <a:pt x="2972" y="7513"/>
                          <a:pt x="3569" y="7228"/>
                          <a:pt x="3987" y="6784"/>
                        </a:cubicBezTo>
                        <a:lnTo>
                          <a:pt x="3987" y="10400"/>
                        </a:lnTo>
                        <a:lnTo>
                          <a:pt x="7381" y="10400"/>
                        </a:lnTo>
                        <a:cubicBezTo>
                          <a:pt x="7048" y="10003"/>
                          <a:pt x="6874" y="9496"/>
                          <a:pt x="6874" y="8946"/>
                        </a:cubicBezTo>
                        <a:cubicBezTo>
                          <a:pt x="6874" y="7667"/>
                          <a:pt x="7910" y="6630"/>
                          <a:pt x="9184" y="6630"/>
                        </a:cubicBezTo>
                        <a:cubicBezTo>
                          <a:pt x="10464" y="6630"/>
                          <a:pt x="11479" y="7667"/>
                          <a:pt x="11479" y="8946"/>
                        </a:cubicBezTo>
                        <a:cubicBezTo>
                          <a:pt x="11479" y="9496"/>
                          <a:pt x="11299" y="10003"/>
                          <a:pt x="10971" y="10400"/>
                        </a:cubicBezTo>
                        <a:lnTo>
                          <a:pt x="14387" y="10400"/>
                        </a:lnTo>
                        <a:lnTo>
                          <a:pt x="143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defTabSz="1219170">
                      <a:buClr>
                        <a:srgbClr val="000000"/>
                      </a:buClr>
                    </a:pPr>
                    <a:endParaRPr sz="1867" kern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054" name="Google Shape;2054;p55"/>
                <p:cNvSpPr/>
                <p:nvPr/>
              </p:nvSpPr>
              <p:spPr>
                <a:xfrm>
                  <a:off x="822216" y="3819851"/>
                  <a:ext cx="61497" cy="79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598" extrusionOk="0">
                      <a:moveTo>
                        <a:pt x="460" y="0"/>
                      </a:moveTo>
                      <a:lnTo>
                        <a:pt x="0" y="307"/>
                      </a:lnTo>
                      <a:lnTo>
                        <a:pt x="196" y="598"/>
                      </a:lnTo>
                      <a:cubicBezTo>
                        <a:pt x="286" y="397"/>
                        <a:pt x="376" y="201"/>
                        <a:pt x="460" y="0"/>
                      </a:cubicBez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5" name="Google Shape;2055;p55"/>
                <p:cNvSpPr/>
                <p:nvPr/>
              </p:nvSpPr>
              <p:spPr>
                <a:xfrm>
                  <a:off x="960422" y="3834557"/>
                  <a:ext cx="58696" cy="129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" h="968" extrusionOk="0">
                      <a:moveTo>
                        <a:pt x="397" y="0"/>
                      </a:moveTo>
                      <a:cubicBezTo>
                        <a:pt x="265" y="286"/>
                        <a:pt x="133" y="592"/>
                        <a:pt x="0" y="899"/>
                      </a:cubicBezTo>
                      <a:lnTo>
                        <a:pt x="175" y="968"/>
                      </a:lnTo>
                      <a:lnTo>
                        <a:pt x="439" y="42"/>
                      </a:lnTo>
                      <a:lnTo>
                        <a:pt x="397" y="0"/>
                      </a:lnTo>
                      <a:close/>
                    </a:path>
                  </a:pathLst>
                </a:custGeom>
                <a:solidFill>
                  <a:srgbClr val="39194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6" name="Google Shape;2056;p55"/>
                <p:cNvSpPr/>
                <p:nvPr/>
              </p:nvSpPr>
              <p:spPr>
                <a:xfrm>
                  <a:off x="863037" y="3834659"/>
                  <a:ext cx="417675" cy="223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1" h="1679" extrusionOk="0">
                      <a:moveTo>
                        <a:pt x="1212" y="0"/>
                      </a:moveTo>
                      <a:lnTo>
                        <a:pt x="863" y="947"/>
                      </a:lnTo>
                      <a:lnTo>
                        <a:pt x="1" y="661"/>
                      </a:lnTo>
                      <a:lnTo>
                        <a:pt x="1" y="661"/>
                      </a:lnTo>
                      <a:cubicBezTo>
                        <a:pt x="1" y="661"/>
                        <a:pt x="375" y="1679"/>
                        <a:pt x="498" y="1679"/>
                      </a:cubicBezTo>
                      <a:cubicBezTo>
                        <a:pt x="502" y="1679"/>
                        <a:pt x="505" y="1678"/>
                        <a:pt x="508" y="1676"/>
                      </a:cubicBezTo>
                      <a:lnTo>
                        <a:pt x="3131" y="307"/>
                      </a:lnTo>
                      <a:cubicBezTo>
                        <a:pt x="3131" y="307"/>
                        <a:pt x="2859" y="62"/>
                        <a:pt x="2462" y="62"/>
                      </a:cubicBezTo>
                      <a:cubicBezTo>
                        <a:pt x="2367" y="62"/>
                        <a:pt x="2265" y="76"/>
                        <a:pt x="2158" y="111"/>
                      </a:cubicBezTo>
                      <a:cubicBezTo>
                        <a:pt x="1937" y="187"/>
                        <a:pt x="1766" y="215"/>
                        <a:pt x="1635" y="215"/>
                      </a:cubicBezTo>
                      <a:cubicBezTo>
                        <a:pt x="1272" y="215"/>
                        <a:pt x="1212" y="0"/>
                        <a:pt x="121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7" name="Google Shape;2057;p55"/>
                <p:cNvSpPr/>
                <p:nvPr/>
              </p:nvSpPr>
              <p:spPr>
                <a:xfrm>
                  <a:off x="114110" y="2940978"/>
                  <a:ext cx="860563" cy="923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1" h="6922" extrusionOk="0">
                      <a:moveTo>
                        <a:pt x="3326" y="1"/>
                      </a:moveTo>
                      <a:cubicBezTo>
                        <a:pt x="1824" y="1"/>
                        <a:pt x="878" y="529"/>
                        <a:pt x="0" y="640"/>
                      </a:cubicBezTo>
                      <a:lnTo>
                        <a:pt x="502" y="2248"/>
                      </a:lnTo>
                      <a:lnTo>
                        <a:pt x="2485" y="2644"/>
                      </a:lnTo>
                      <a:cubicBezTo>
                        <a:pt x="2485" y="2644"/>
                        <a:pt x="2486" y="2644"/>
                        <a:pt x="2486" y="2644"/>
                      </a:cubicBezTo>
                      <a:cubicBezTo>
                        <a:pt x="2630" y="2644"/>
                        <a:pt x="5218" y="6921"/>
                        <a:pt x="5218" y="6921"/>
                      </a:cubicBezTo>
                      <a:cubicBezTo>
                        <a:pt x="5218" y="6921"/>
                        <a:pt x="6450" y="6149"/>
                        <a:pt x="6450" y="6128"/>
                      </a:cubicBezTo>
                      <a:cubicBezTo>
                        <a:pt x="6450" y="6128"/>
                        <a:pt x="5504" y="2401"/>
                        <a:pt x="4251" y="445"/>
                      </a:cubicBezTo>
                      <a:cubicBezTo>
                        <a:pt x="4029" y="90"/>
                        <a:pt x="3521" y="1"/>
                        <a:pt x="332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8" name="Google Shape;2058;p55"/>
                <p:cNvSpPr/>
                <p:nvPr/>
              </p:nvSpPr>
              <p:spPr>
                <a:xfrm>
                  <a:off x="202156" y="3114538"/>
                  <a:ext cx="719560" cy="682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4" h="5113" extrusionOk="0">
                      <a:moveTo>
                        <a:pt x="1561" y="0"/>
                      </a:moveTo>
                      <a:cubicBezTo>
                        <a:pt x="1164" y="0"/>
                        <a:pt x="662" y="42"/>
                        <a:pt x="1" y="132"/>
                      </a:cubicBezTo>
                      <a:lnTo>
                        <a:pt x="1" y="154"/>
                      </a:lnTo>
                      <a:cubicBezTo>
                        <a:pt x="662" y="69"/>
                        <a:pt x="1164" y="42"/>
                        <a:pt x="1561" y="42"/>
                      </a:cubicBezTo>
                      <a:cubicBezTo>
                        <a:pt x="2221" y="42"/>
                        <a:pt x="2576" y="154"/>
                        <a:pt x="2798" y="307"/>
                      </a:cubicBezTo>
                      <a:cubicBezTo>
                        <a:pt x="3014" y="487"/>
                        <a:pt x="3083" y="703"/>
                        <a:pt x="3194" y="947"/>
                      </a:cubicBezTo>
                      <a:lnTo>
                        <a:pt x="5372" y="5113"/>
                      </a:lnTo>
                      <a:lnTo>
                        <a:pt x="5394" y="5092"/>
                      </a:lnTo>
                      <a:lnTo>
                        <a:pt x="3215" y="925"/>
                      </a:lnTo>
                      <a:cubicBezTo>
                        <a:pt x="3104" y="703"/>
                        <a:pt x="3041" y="465"/>
                        <a:pt x="2819" y="286"/>
                      </a:cubicBezTo>
                      <a:cubicBezTo>
                        <a:pt x="2597" y="111"/>
                        <a:pt x="2221" y="0"/>
                        <a:pt x="15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9" name="Google Shape;2059;p55"/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rgbClr val="FFAA0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0" name="Google Shape;2060;p55"/>
                <p:cNvSpPr/>
                <p:nvPr/>
              </p:nvSpPr>
              <p:spPr>
                <a:xfrm>
                  <a:off x="822216" y="3776094"/>
                  <a:ext cx="196898" cy="19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" h="1497" extrusionOk="0">
                      <a:moveTo>
                        <a:pt x="968" y="0"/>
                      </a:moveTo>
                      <a:lnTo>
                        <a:pt x="0" y="635"/>
                      </a:lnTo>
                      <a:lnTo>
                        <a:pt x="397" y="1190"/>
                      </a:lnTo>
                      <a:lnTo>
                        <a:pt x="1211" y="1497"/>
                      </a:lnTo>
                      <a:lnTo>
                        <a:pt x="1475" y="571"/>
                      </a:lnTo>
                      <a:lnTo>
                        <a:pt x="96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1" name="Google Shape;2061;p55"/>
                <p:cNvSpPr/>
                <p:nvPr/>
              </p:nvSpPr>
              <p:spPr>
                <a:xfrm>
                  <a:off x="375047" y="3817049"/>
                  <a:ext cx="167951" cy="19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476" extrusionOk="0">
                      <a:moveTo>
                        <a:pt x="1216" y="0"/>
                      </a:moveTo>
                      <a:lnTo>
                        <a:pt x="48" y="111"/>
                      </a:lnTo>
                      <a:lnTo>
                        <a:pt x="0" y="793"/>
                      </a:lnTo>
                      <a:lnTo>
                        <a:pt x="598" y="1475"/>
                      </a:lnTo>
                      <a:lnTo>
                        <a:pt x="1259" y="772"/>
                      </a:lnTo>
                      <a:lnTo>
                        <a:pt x="1216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2" name="Google Shape;2062;p55"/>
                <p:cNvSpPr/>
                <p:nvPr/>
              </p:nvSpPr>
              <p:spPr>
                <a:xfrm>
                  <a:off x="351701" y="3908032"/>
                  <a:ext cx="411406" cy="155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4" h="1169" extrusionOk="0">
                      <a:moveTo>
                        <a:pt x="154" y="0"/>
                      </a:moveTo>
                      <a:cubicBezTo>
                        <a:pt x="154" y="0"/>
                        <a:pt x="1" y="1147"/>
                        <a:pt x="133" y="1147"/>
                      </a:cubicBezTo>
                      <a:lnTo>
                        <a:pt x="3083" y="1168"/>
                      </a:lnTo>
                      <a:cubicBezTo>
                        <a:pt x="3083" y="1168"/>
                        <a:pt x="2887" y="640"/>
                        <a:pt x="2316" y="550"/>
                      </a:cubicBezTo>
                      <a:cubicBezTo>
                        <a:pt x="1455" y="397"/>
                        <a:pt x="1523" y="0"/>
                        <a:pt x="1523" y="0"/>
                      </a:cubicBezTo>
                      <a:lnTo>
                        <a:pt x="1523" y="0"/>
                      </a:lnTo>
                      <a:lnTo>
                        <a:pt x="773" y="661"/>
                      </a:lnTo>
                      <a:lnTo>
                        <a:pt x="15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3" name="Google Shape;2063;p55"/>
                <p:cNvSpPr/>
                <p:nvPr/>
              </p:nvSpPr>
              <p:spPr>
                <a:xfrm>
                  <a:off x="-265423" y="2961389"/>
                  <a:ext cx="919793" cy="911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5" h="6832" extrusionOk="0">
                      <a:moveTo>
                        <a:pt x="5594" y="1"/>
                      </a:moveTo>
                      <a:lnTo>
                        <a:pt x="1" y="181"/>
                      </a:lnTo>
                      <a:cubicBezTo>
                        <a:pt x="1" y="1349"/>
                        <a:pt x="926" y="2295"/>
                        <a:pt x="2094" y="2295"/>
                      </a:cubicBezTo>
                      <a:lnTo>
                        <a:pt x="4362" y="2295"/>
                      </a:lnTo>
                      <a:cubicBezTo>
                        <a:pt x="4495" y="2295"/>
                        <a:pt x="4584" y="2406"/>
                        <a:pt x="4537" y="2539"/>
                      </a:cubicBezTo>
                      <a:lnTo>
                        <a:pt x="4738" y="6742"/>
                      </a:lnTo>
                      <a:cubicBezTo>
                        <a:pt x="4717" y="6789"/>
                        <a:pt x="4738" y="6811"/>
                        <a:pt x="4780" y="6811"/>
                      </a:cubicBezTo>
                      <a:lnTo>
                        <a:pt x="5552" y="6811"/>
                      </a:lnTo>
                      <a:cubicBezTo>
                        <a:pt x="5573" y="6811"/>
                        <a:pt x="6038" y="6832"/>
                        <a:pt x="6038" y="6832"/>
                      </a:cubicBezTo>
                      <a:lnTo>
                        <a:pt x="6652" y="1434"/>
                      </a:lnTo>
                      <a:cubicBezTo>
                        <a:pt x="6895" y="905"/>
                        <a:pt x="6171" y="1"/>
                        <a:pt x="55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4" name="Google Shape;2064;p55"/>
                <p:cNvSpPr/>
                <p:nvPr/>
              </p:nvSpPr>
              <p:spPr>
                <a:xfrm>
                  <a:off x="-94667" y="2993940"/>
                  <a:ext cx="593230" cy="870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7" h="6525" extrusionOk="0">
                      <a:moveTo>
                        <a:pt x="21" y="0"/>
                      </a:moveTo>
                      <a:cubicBezTo>
                        <a:pt x="21" y="0"/>
                        <a:pt x="0" y="90"/>
                        <a:pt x="0" y="201"/>
                      </a:cubicBezTo>
                      <a:cubicBezTo>
                        <a:pt x="21" y="376"/>
                        <a:pt x="42" y="640"/>
                        <a:pt x="175" y="862"/>
                      </a:cubicBezTo>
                      <a:cubicBezTo>
                        <a:pt x="307" y="1079"/>
                        <a:pt x="550" y="1237"/>
                        <a:pt x="968" y="1237"/>
                      </a:cubicBezTo>
                      <a:lnTo>
                        <a:pt x="1872" y="1237"/>
                      </a:lnTo>
                      <a:cubicBezTo>
                        <a:pt x="2422" y="1237"/>
                        <a:pt x="3040" y="1237"/>
                        <a:pt x="3569" y="1258"/>
                      </a:cubicBezTo>
                      <a:cubicBezTo>
                        <a:pt x="4050" y="1258"/>
                        <a:pt x="4425" y="1655"/>
                        <a:pt x="4425" y="2115"/>
                      </a:cubicBezTo>
                      <a:cubicBezTo>
                        <a:pt x="4425" y="2205"/>
                        <a:pt x="4404" y="2295"/>
                        <a:pt x="4383" y="2358"/>
                      </a:cubicBezTo>
                      <a:lnTo>
                        <a:pt x="4097" y="6524"/>
                      </a:lnTo>
                      <a:lnTo>
                        <a:pt x="4119" y="6524"/>
                      </a:lnTo>
                      <a:lnTo>
                        <a:pt x="4404" y="2379"/>
                      </a:lnTo>
                      <a:cubicBezTo>
                        <a:pt x="4425" y="2295"/>
                        <a:pt x="4446" y="2205"/>
                        <a:pt x="4446" y="2115"/>
                      </a:cubicBezTo>
                      <a:cubicBezTo>
                        <a:pt x="4446" y="1655"/>
                        <a:pt x="4076" y="1237"/>
                        <a:pt x="3569" y="1237"/>
                      </a:cubicBezTo>
                      <a:cubicBezTo>
                        <a:pt x="3040" y="1211"/>
                        <a:pt x="2422" y="1211"/>
                        <a:pt x="1872" y="1211"/>
                      </a:cubicBezTo>
                      <a:lnTo>
                        <a:pt x="968" y="1211"/>
                      </a:lnTo>
                      <a:cubicBezTo>
                        <a:pt x="550" y="1211"/>
                        <a:pt x="328" y="1058"/>
                        <a:pt x="196" y="841"/>
                      </a:cubicBezTo>
                      <a:cubicBezTo>
                        <a:pt x="64" y="640"/>
                        <a:pt x="42" y="376"/>
                        <a:pt x="42" y="201"/>
                      </a:cubicBezTo>
                      <a:lnTo>
                        <a:pt x="42" y="48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5" name="Google Shape;2065;p55"/>
                <p:cNvSpPr/>
                <p:nvPr/>
              </p:nvSpPr>
              <p:spPr>
                <a:xfrm>
                  <a:off x="569016" y="2095056"/>
                  <a:ext cx="296948" cy="452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6" h="3392" extrusionOk="0">
                      <a:moveTo>
                        <a:pt x="1942" y="1"/>
                      </a:moveTo>
                      <a:cubicBezTo>
                        <a:pt x="1779" y="1"/>
                        <a:pt x="793" y="1652"/>
                        <a:pt x="793" y="1652"/>
                      </a:cubicBezTo>
                      <a:lnTo>
                        <a:pt x="0" y="2445"/>
                      </a:lnTo>
                      <a:lnTo>
                        <a:pt x="952" y="3391"/>
                      </a:lnTo>
                      <a:lnTo>
                        <a:pt x="1613" y="2244"/>
                      </a:lnTo>
                      <a:lnTo>
                        <a:pt x="2226" y="1277"/>
                      </a:lnTo>
                      <a:lnTo>
                        <a:pt x="1745" y="769"/>
                      </a:lnTo>
                      <a:cubicBezTo>
                        <a:pt x="1745" y="769"/>
                        <a:pt x="1983" y="129"/>
                        <a:pt x="1962" y="18"/>
                      </a:cubicBezTo>
                      <a:cubicBezTo>
                        <a:pt x="1958" y="6"/>
                        <a:pt x="1951" y="1"/>
                        <a:pt x="19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6" name="Google Shape;2066;p55"/>
                <p:cNvSpPr/>
                <p:nvPr/>
              </p:nvSpPr>
              <p:spPr>
                <a:xfrm>
                  <a:off x="713492" y="2220190"/>
                  <a:ext cx="73503" cy="48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" h="360" extrusionOk="0">
                      <a:moveTo>
                        <a:pt x="176" y="0"/>
                      </a:moveTo>
                      <a:cubicBezTo>
                        <a:pt x="148" y="0"/>
                        <a:pt x="137" y="36"/>
                        <a:pt x="154" y="53"/>
                      </a:cubicBezTo>
                      <a:cubicBezTo>
                        <a:pt x="218" y="74"/>
                        <a:pt x="265" y="96"/>
                        <a:pt x="308" y="117"/>
                      </a:cubicBezTo>
                      <a:cubicBezTo>
                        <a:pt x="350" y="138"/>
                        <a:pt x="371" y="138"/>
                        <a:pt x="397" y="164"/>
                      </a:cubicBezTo>
                      <a:cubicBezTo>
                        <a:pt x="419" y="164"/>
                        <a:pt x="419" y="164"/>
                        <a:pt x="440" y="185"/>
                      </a:cubicBezTo>
                      <a:cubicBezTo>
                        <a:pt x="482" y="185"/>
                        <a:pt x="482" y="228"/>
                        <a:pt x="419" y="270"/>
                      </a:cubicBezTo>
                      <a:cubicBezTo>
                        <a:pt x="308" y="318"/>
                        <a:pt x="154" y="318"/>
                        <a:pt x="43" y="318"/>
                      </a:cubicBezTo>
                      <a:cubicBezTo>
                        <a:pt x="1" y="318"/>
                        <a:pt x="1" y="360"/>
                        <a:pt x="43" y="360"/>
                      </a:cubicBezTo>
                      <a:lnTo>
                        <a:pt x="350" y="360"/>
                      </a:lnTo>
                      <a:cubicBezTo>
                        <a:pt x="397" y="339"/>
                        <a:pt x="503" y="339"/>
                        <a:pt x="530" y="270"/>
                      </a:cubicBezTo>
                      <a:cubicBezTo>
                        <a:pt x="551" y="207"/>
                        <a:pt x="530" y="185"/>
                        <a:pt x="482" y="138"/>
                      </a:cubicBezTo>
                      <a:cubicBezTo>
                        <a:pt x="397" y="74"/>
                        <a:pt x="286" y="53"/>
                        <a:pt x="197" y="6"/>
                      </a:cubicBezTo>
                      <a:cubicBezTo>
                        <a:pt x="189" y="2"/>
                        <a:pt x="182" y="0"/>
                        <a:pt x="1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7" name="Google Shape;2067;p55"/>
                <p:cNvSpPr/>
                <p:nvPr/>
              </p:nvSpPr>
              <p:spPr>
                <a:xfrm>
                  <a:off x="772990" y="2196444"/>
                  <a:ext cx="33750" cy="43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" h="327" extrusionOk="0">
                      <a:moveTo>
                        <a:pt x="213" y="1"/>
                      </a:moveTo>
                      <a:cubicBezTo>
                        <a:pt x="205" y="1"/>
                        <a:pt x="196" y="3"/>
                        <a:pt x="189" y="9"/>
                      </a:cubicBezTo>
                      <a:cubicBezTo>
                        <a:pt x="126" y="99"/>
                        <a:pt x="57" y="184"/>
                        <a:pt x="15" y="295"/>
                      </a:cubicBezTo>
                      <a:cubicBezTo>
                        <a:pt x="0" y="309"/>
                        <a:pt x="16" y="327"/>
                        <a:pt x="35" y="327"/>
                      </a:cubicBezTo>
                      <a:cubicBezTo>
                        <a:pt x="43" y="327"/>
                        <a:pt x="51" y="324"/>
                        <a:pt x="57" y="316"/>
                      </a:cubicBezTo>
                      <a:cubicBezTo>
                        <a:pt x="105" y="231"/>
                        <a:pt x="168" y="120"/>
                        <a:pt x="237" y="51"/>
                      </a:cubicBezTo>
                      <a:cubicBezTo>
                        <a:pt x="252" y="20"/>
                        <a:pt x="234" y="1"/>
                        <a:pt x="2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8" name="Google Shape;2068;p55"/>
                <p:cNvSpPr/>
                <p:nvPr/>
              </p:nvSpPr>
              <p:spPr>
                <a:xfrm>
                  <a:off x="766453" y="2222991"/>
                  <a:ext cx="60697" cy="52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1" extrusionOk="0">
                      <a:moveTo>
                        <a:pt x="418" y="0"/>
                      </a:moveTo>
                      <a:cubicBezTo>
                        <a:pt x="410" y="0"/>
                        <a:pt x="403" y="4"/>
                        <a:pt x="397" y="11"/>
                      </a:cubicBezTo>
                      <a:cubicBezTo>
                        <a:pt x="371" y="75"/>
                        <a:pt x="328" y="143"/>
                        <a:pt x="286" y="207"/>
                      </a:cubicBezTo>
                      <a:cubicBezTo>
                        <a:pt x="265" y="228"/>
                        <a:pt x="238" y="249"/>
                        <a:pt x="217" y="275"/>
                      </a:cubicBezTo>
                      <a:cubicBezTo>
                        <a:pt x="203" y="290"/>
                        <a:pt x="128" y="345"/>
                        <a:pt x="88" y="345"/>
                      </a:cubicBezTo>
                      <a:cubicBezTo>
                        <a:pt x="69" y="345"/>
                        <a:pt x="57" y="332"/>
                        <a:pt x="64" y="297"/>
                      </a:cubicBezTo>
                      <a:cubicBezTo>
                        <a:pt x="64" y="273"/>
                        <a:pt x="48" y="261"/>
                        <a:pt x="32" y="261"/>
                      </a:cubicBezTo>
                      <a:cubicBezTo>
                        <a:pt x="16" y="261"/>
                        <a:pt x="0" y="273"/>
                        <a:pt x="0" y="297"/>
                      </a:cubicBezTo>
                      <a:cubicBezTo>
                        <a:pt x="0" y="364"/>
                        <a:pt x="39" y="390"/>
                        <a:pt x="90" y="390"/>
                      </a:cubicBezTo>
                      <a:cubicBezTo>
                        <a:pt x="122" y="390"/>
                        <a:pt x="161" y="379"/>
                        <a:pt x="196" y="360"/>
                      </a:cubicBezTo>
                      <a:cubicBezTo>
                        <a:pt x="307" y="297"/>
                        <a:pt x="397" y="164"/>
                        <a:pt x="439" y="53"/>
                      </a:cubicBezTo>
                      <a:cubicBezTo>
                        <a:pt x="455" y="23"/>
                        <a:pt x="437" y="0"/>
                        <a:pt x="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69" name="Google Shape;2069;p55"/>
                <p:cNvSpPr/>
                <p:nvPr/>
              </p:nvSpPr>
              <p:spPr>
                <a:xfrm>
                  <a:off x="780594" y="2245270"/>
                  <a:ext cx="69768" cy="5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30" extrusionOk="0">
                      <a:moveTo>
                        <a:pt x="489" y="0"/>
                      </a:moveTo>
                      <a:cubicBezTo>
                        <a:pt x="481" y="0"/>
                        <a:pt x="472" y="5"/>
                        <a:pt x="465" y="19"/>
                      </a:cubicBezTo>
                      <a:cubicBezTo>
                        <a:pt x="397" y="108"/>
                        <a:pt x="333" y="193"/>
                        <a:pt x="265" y="283"/>
                      </a:cubicBezTo>
                      <a:cubicBezTo>
                        <a:pt x="248" y="299"/>
                        <a:pt x="195" y="368"/>
                        <a:pt x="149" y="368"/>
                      </a:cubicBezTo>
                      <a:cubicBezTo>
                        <a:pt x="135" y="368"/>
                        <a:pt x="122" y="362"/>
                        <a:pt x="111" y="346"/>
                      </a:cubicBezTo>
                      <a:cubicBezTo>
                        <a:pt x="90" y="304"/>
                        <a:pt x="69" y="262"/>
                        <a:pt x="69" y="193"/>
                      </a:cubicBezTo>
                      <a:cubicBezTo>
                        <a:pt x="69" y="184"/>
                        <a:pt x="57" y="179"/>
                        <a:pt x="43" y="179"/>
                      </a:cubicBezTo>
                      <a:cubicBezTo>
                        <a:pt x="24" y="179"/>
                        <a:pt x="0" y="189"/>
                        <a:pt x="0" y="214"/>
                      </a:cubicBezTo>
                      <a:cubicBezTo>
                        <a:pt x="22" y="307"/>
                        <a:pt x="71" y="430"/>
                        <a:pt x="163" y="430"/>
                      </a:cubicBezTo>
                      <a:cubicBezTo>
                        <a:pt x="181" y="430"/>
                        <a:pt x="201" y="425"/>
                        <a:pt x="222" y="415"/>
                      </a:cubicBezTo>
                      <a:cubicBezTo>
                        <a:pt x="265" y="373"/>
                        <a:pt x="312" y="325"/>
                        <a:pt x="354" y="262"/>
                      </a:cubicBezTo>
                      <a:cubicBezTo>
                        <a:pt x="397" y="193"/>
                        <a:pt x="465" y="108"/>
                        <a:pt x="508" y="40"/>
                      </a:cubicBezTo>
                      <a:cubicBezTo>
                        <a:pt x="522" y="25"/>
                        <a:pt x="507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0" name="Google Shape;2070;p55"/>
                <p:cNvSpPr/>
                <p:nvPr/>
              </p:nvSpPr>
              <p:spPr>
                <a:xfrm>
                  <a:off x="807408" y="2261679"/>
                  <a:ext cx="60964" cy="50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" h="382" extrusionOk="0">
                      <a:moveTo>
                        <a:pt x="410" y="1"/>
                      </a:moveTo>
                      <a:cubicBezTo>
                        <a:pt x="405" y="1"/>
                        <a:pt x="401" y="3"/>
                        <a:pt x="397" y="7"/>
                      </a:cubicBezTo>
                      <a:cubicBezTo>
                        <a:pt x="354" y="70"/>
                        <a:pt x="307" y="139"/>
                        <a:pt x="264" y="181"/>
                      </a:cubicBezTo>
                      <a:cubicBezTo>
                        <a:pt x="243" y="223"/>
                        <a:pt x="222" y="271"/>
                        <a:pt x="175" y="292"/>
                      </a:cubicBezTo>
                      <a:cubicBezTo>
                        <a:pt x="175" y="313"/>
                        <a:pt x="153" y="313"/>
                        <a:pt x="153" y="313"/>
                      </a:cubicBezTo>
                      <a:cubicBezTo>
                        <a:pt x="149" y="316"/>
                        <a:pt x="144" y="317"/>
                        <a:pt x="139" y="317"/>
                      </a:cubicBezTo>
                      <a:cubicBezTo>
                        <a:pt x="101" y="317"/>
                        <a:pt x="64" y="247"/>
                        <a:pt x="64" y="223"/>
                      </a:cubicBezTo>
                      <a:cubicBezTo>
                        <a:pt x="55" y="215"/>
                        <a:pt x="43" y="210"/>
                        <a:pt x="32" y="210"/>
                      </a:cubicBezTo>
                      <a:cubicBezTo>
                        <a:pt x="15" y="210"/>
                        <a:pt x="0" y="221"/>
                        <a:pt x="0" y="250"/>
                      </a:cubicBezTo>
                      <a:cubicBezTo>
                        <a:pt x="21" y="313"/>
                        <a:pt x="64" y="355"/>
                        <a:pt x="132" y="382"/>
                      </a:cubicBezTo>
                      <a:cubicBezTo>
                        <a:pt x="153" y="382"/>
                        <a:pt x="196" y="355"/>
                        <a:pt x="222" y="334"/>
                      </a:cubicBezTo>
                      <a:cubicBezTo>
                        <a:pt x="307" y="250"/>
                        <a:pt x="376" y="139"/>
                        <a:pt x="439" y="49"/>
                      </a:cubicBezTo>
                      <a:cubicBezTo>
                        <a:pt x="456" y="32"/>
                        <a:pt x="432" y="1"/>
                        <a:pt x="41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1" name="Google Shape;2071;p55"/>
                <p:cNvSpPr/>
                <p:nvPr/>
              </p:nvSpPr>
              <p:spPr>
                <a:xfrm>
                  <a:off x="154931" y="2215654"/>
                  <a:ext cx="558679" cy="757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8" h="5681" extrusionOk="0">
                      <a:moveTo>
                        <a:pt x="99" y="0"/>
                      </a:moveTo>
                      <a:cubicBezTo>
                        <a:pt x="36" y="0"/>
                        <a:pt x="1" y="18"/>
                        <a:pt x="1" y="18"/>
                      </a:cubicBezTo>
                      <a:cubicBezTo>
                        <a:pt x="196" y="352"/>
                        <a:pt x="968" y="5681"/>
                        <a:pt x="968" y="5681"/>
                      </a:cubicBezTo>
                      <a:lnTo>
                        <a:pt x="1037" y="5459"/>
                      </a:lnTo>
                      <a:lnTo>
                        <a:pt x="1455" y="5395"/>
                      </a:lnTo>
                      <a:cubicBezTo>
                        <a:pt x="1608" y="5353"/>
                        <a:pt x="1740" y="5284"/>
                        <a:pt x="1830" y="5173"/>
                      </a:cubicBezTo>
                      <a:lnTo>
                        <a:pt x="4188" y="2487"/>
                      </a:lnTo>
                      <a:lnTo>
                        <a:pt x="3104" y="1340"/>
                      </a:lnTo>
                      <a:lnTo>
                        <a:pt x="1761" y="2710"/>
                      </a:lnTo>
                      <a:cubicBezTo>
                        <a:pt x="1761" y="2710"/>
                        <a:pt x="1677" y="2334"/>
                        <a:pt x="1058" y="1055"/>
                      </a:cubicBezTo>
                      <a:cubicBezTo>
                        <a:pt x="625" y="128"/>
                        <a:pt x="265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2" name="Google Shape;2072;p55"/>
                <p:cNvSpPr/>
                <p:nvPr/>
              </p:nvSpPr>
              <p:spPr>
                <a:xfrm>
                  <a:off x="-356405" y="2139079"/>
                  <a:ext cx="660997" cy="952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5" h="7138" extrusionOk="0">
                      <a:moveTo>
                        <a:pt x="2290" y="0"/>
                      </a:moveTo>
                      <a:lnTo>
                        <a:pt x="1782" y="265"/>
                      </a:lnTo>
                      <a:cubicBezTo>
                        <a:pt x="1782" y="265"/>
                        <a:pt x="355" y="704"/>
                        <a:pt x="175" y="2115"/>
                      </a:cubicBezTo>
                      <a:cubicBezTo>
                        <a:pt x="1" y="3521"/>
                        <a:pt x="815" y="7138"/>
                        <a:pt x="815" y="7138"/>
                      </a:cubicBezTo>
                      <a:cubicBezTo>
                        <a:pt x="815" y="7138"/>
                        <a:pt x="1698" y="6762"/>
                        <a:pt x="2047" y="6651"/>
                      </a:cubicBezTo>
                      <a:cubicBezTo>
                        <a:pt x="2575" y="6519"/>
                        <a:pt x="2998" y="6498"/>
                        <a:pt x="3368" y="6498"/>
                      </a:cubicBezTo>
                      <a:lnTo>
                        <a:pt x="4955" y="6191"/>
                      </a:lnTo>
                      <a:lnTo>
                        <a:pt x="4384" y="1697"/>
                      </a:lnTo>
                      <a:cubicBezTo>
                        <a:pt x="4294" y="1343"/>
                        <a:pt x="4251" y="836"/>
                        <a:pt x="3945" y="614"/>
                      </a:cubicBezTo>
                      <a:lnTo>
                        <a:pt x="3368" y="286"/>
                      </a:lnTo>
                      <a:lnTo>
                        <a:pt x="229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3" name="Google Shape;2073;p55"/>
                <p:cNvSpPr/>
                <p:nvPr/>
              </p:nvSpPr>
              <p:spPr>
                <a:xfrm>
                  <a:off x="355037" y="2345591"/>
                  <a:ext cx="300817" cy="37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" h="2841" extrusionOk="0">
                      <a:moveTo>
                        <a:pt x="2076" y="0"/>
                      </a:moveTo>
                      <a:cubicBezTo>
                        <a:pt x="2053" y="0"/>
                        <a:pt x="2027" y="6"/>
                        <a:pt x="2001" y="17"/>
                      </a:cubicBezTo>
                      <a:lnTo>
                        <a:pt x="790" y="520"/>
                      </a:lnTo>
                      <a:cubicBezTo>
                        <a:pt x="705" y="567"/>
                        <a:pt x="637" y="631"/>
                        <a:pt x="615" y="742"/>
                      </a:cubicBezTo>
                      <a:lnTo>
                        <a:pt x="18" y="2766"/>
                      </a:lnTo>
                      <a:cubicBezTo>
                        <a:pt x="1" y="2805"/>
                        <a:pt x="86" y="2841"/>
                        <a:pt x="144" y="2841"/>
                      </a:cubicBezTo>
                      <a:cubicBezTo>
                        <a:pt x="157" y="2841"/>
                        <a:pt x="168" y="2839"/>
                        <a:pt x="177" y="2835"/>
                      </a:cubicBezTo>
                      <a:lnTo>
                        <a:pt x="1451" y="2174"/>
                      </a:lnTo>
                      <a:cubicBezTo>
                        <a:pt x="1562" y="2132"/>
                        <a:pt x="1631" y="2042"/>
                        <a:pt x="1673" y="1931"/>
                      </a:cubicBezTo>
                      <a:lnTo>
                        <a:pt x="2202" y="255"/>
                      </a:lnTo>
                      <a:cubicBezTo>
                        <a:pt x="2254" y="128"/>
                        <a:pt x="2190" y="0"/>
                        <a:pt x="207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4" name="Google Shape;2074;p55"/>
                <p:cNvSpPr/>
                <p:nvPr/>
              </p:nvSpPr>
              <p:spPr>
                <a:xfrm>
                  <a:off x="372246" y="2352127"/>
                  <a:ext cx="284142" cy="374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0" h="2809" extrusionOk="0">
                      <a:moveTo>
                        <a:pt x="2003" y="1"/>
                      </a:moveTo>
                      <a:cubicBezTo>
                        <a:pt x="1990" y="1"/>
                        <a:pt x="1976" y="4"/>
                        <a:pt x="1962" y="11"/>
                      </a:cubicBezTo>
                      <a:lnTo>
                        <a:pt x="772" y="518"/>
                      </a:lnTo>
                      <a:cubicBezTo>
                        <a:pt x="709" y="560"/>
                        <a:pt x="640" y="603"/>
                        <a:pt x="619" y="693"/>
                      </a:cubicBezTo>
                      <a:lnTo>
                        <a:pt x="0" y="2807"/>
                      </a:lnTo>
                      <a:cubicBezTo>
                        <a:pt x="0" y="2808"/>
                        <a:pt x="1" y="2808"/>
                        <a:pt x="1" y="2808"/>
                      </a:cubicBezTo>
                      <a:cubicBezTo>
                        <a:pt x="41" y="2808"/>
                        <a:pt x="981" y="2343"/>
                        <a:pt x="1369" y="2147"/>
                      </a:cubicBezTo>
                      <a:cubicBezTo>
                        <a:pt x="1475" y="2083"/>
                        <a:pt x="1502" y="2035"/>
                        <a:pt x="1544" y="1903"/>
                      </a:cubicBezTo>
                      <a:lnTo>
                        <a:pt x="2094" y="164"/>
                      </a:lnTo>
                      <a:cubicBezTo>
                        <a:pt x="2129" y="88"/>
                        <a:pt x="2075" y="1"/>
                        <a:pt x="2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5" name="Google Shape;2075;p55"/>
                <p:cNvSpPr/>
                <p:nvPr/>
              </p:nvSpPr>
              <p:spPr>
                <a:xfrm>
                  <a:off x="425073" y="2453649"/>
                  <a:ext cx="20544" cy="43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" h="329" extrusionOk="0">
                      <a:moveTo>
                        <a:pt x="112" y="0"/>
                      </a:moveTo>
                      <a:cubicBezTo>
                        <a:pt x="112" y="0"/>
                        <a:pt x="91" y="21"/>
                        <a:pt x="90" y="42"/>
                      </a:cubicBezTo>
                      <a:lnTo>
                        <a:pt x="90" y="42"/>
                      </a:lnTo>
                      <a:cubicBezTo>
                        <a:pt x="91" y="21"/>
                        <a:pt x="112" y="21"/>
                        <a:pt x="112" y="21"/>
                      </a:cubicBezTo>
                      <a:lnTo>
                        <a:pt x="133" y="21"/>
                      </a:lnTo>
                      <a:cubicBezTo>
                        <a:pt x="133" y="0"/>
                        <a:pt x="133" y="0"/>
                        <a:pt x="112" y="0"/>
                      </a:cubicBezTo>
                      <a:close/>
                      <a:moveTo>
                        <a:pt x="133" y="21"/>
                      </a:moveTo>
                      <a:lnTo>
                        <a:pt x="154" y="43"/>
                      </a:lnTo>
                      <a:lnTo>
                        <a:pt x="154" y="21"/>
                      </a:lnTo>
                      <a:close/>
                      <a:moveTo>
                        <a:pt x="154" y="43"/>
                      </a:moveTo>
                      <a:lnTo>
                        <a:pt x="154" y="43"/>
                      </a:lnTo>
                      <a:lnTo>
                        <a:pt x="154" y="43"/>
                      </a:lnTo>
                      <a:close/>
                      <a:moveTo>
                        <a:pt x="90" y="43"/>
                      </a:moveTo>
                      <a:lnTo>
                        <a:pt x="1" y="286"/>
                      </a:lnTo>
                      <a:lnTo>
                        <a:pt x="1" y="307"/>
                      </a:lnTo>
                      <a:cubicBezTo>
                        <a:pt x="1" y="307"/>
                        <a:pt x="1" y="328"/>
                        <a:pt x="22" y="328"/>
                      </a:cubicBezTo>
                      <a:lnTo>
                        <a:pt x="22" y="307"/>
                      </a:lnTo>
                      <a:lnTo>
                        <a:pt x="22" y="286"/>
                      </a:lnTo>
                      <a:lnTo>
                        <a:pt x="90" y="43"/>
                      </a:lnTo>
                      <a:close/>
                      <a:moveTo>
                        <a:pt x="154" y="43"/>
                      </a:moveTo>
                      <a:lnTo>
                        <a:pt x="69" y="307"/>
                      </a:lnTo>
                      <a:cubicBezTo>
                        <a:pt x="69" y="328"/>
                        <a:pt x="48" y="328"/>
                        <a:pt x="48" y="328"/>
                      </a:cubicBezTo>
                      <a:cubicBezTo>
                        <a:pt x="69" y="328"/>
                        <a:pt x="69" y="328"/>
                        <a:pt x="90" y="307"/>
                      </a:cubicBezTo>
                      <a:lnTo>
                        <a:pt x="154" y="64"/>
                      </a:lnTo>
                      <a:lnTo>
                        <a:pt x="154" y="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6" name="Google Shape;2076;p55"/>
                <p:cNvSpPr/>
                <p:nvPr/>
              </p:nvSpPr>
              <p:spPr>
                <a:xfrm>
                  <a:off x="410266" y="2503009"/>
                  <a:ext cx="21344" cy="44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" h="334" extrusionOk="0">
                      <a:moveTo>
                        <a:pt x="112" y="0"/>
                      </a:moveTo>
                      <a:lnTo>
                        <a:pt x="90" y="27"/>
                      </a:lnTo>
                      <a:lnTo>
                        <a:pt x="133" y="27"/>
                      </a:lnTo>
                      <a:lnTo>
                        <a:pt x="159" y="48"/>
                      </a:lnTo>
                      <a:lnTo>
                        <a:pt x="159" y="27"/>
                      </a:lnTo>
                      <a:lnTo>
                        <a:pt x="133" y="0"/>
                      </a:lnTo>
                      <a:close/>
                      <a:moveTo>
                        <a:pt x="90" y="27"/>
                      </a:moveTo>
                      <a:lnTo>
                        <a:pt x="1" y="291"/>
                      </a:lnTo>
                      <a:cubicBezTo>
                        <a:pt x="1" y="312"/>
                        <a:pt x="27" y="312"/>
                        <a:pt x="27" y="333"/>
                      </a:cubicBezTo>
                      <a:lnTo>
                        <a:pt x="48" y="333"/>
                      </a:lnTo>
                      <a:lnTo>
                        <a:pt x="27" y="312"/>
                      </a:lnTo>
                      <a:lnTo>
                        <a:pt x="27" y="291"/>
                      </a:lnTo>
                      <a:lnTo>
                        <a:pt x="90" y="27"/>
                      </a:lnTo>
                      <a:close/>
                      <a:moveTo>
                        <a:pt x="159" y="48"/>
                      </a:moveTo>
                      <a:lnTo>
                        <a:pt x="69" y="312"/>
                      </a:lnTo>
                      <a:cubicBezTo>
                        <a:pt x="69" y="312"/>
                        <a:pt x="69" y="333"/>
                        <a:pt x="48" y="333"/>
                      </a:cubicBezTo>
                      <a:cubicBezTo>
                        <a:pt x="69" y="333"/>
                        <a:pt x="69" y="333"/>
                        <a:pt x="90" y="312"/>
                      </a:cubicBezTo>
                      <a:lnTo>
                        <a:pt x="159" y="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7" name="Google Shape;2077;p55"/>
                <p:cNvSpPr/>
                <p:nvPr/>
              </p:nvSpPr>
              <p:spPr>
                <a:xfrm>
                  <a:off x="96367" y="2491669"/>
                  <a:ext cx="487577" cy="452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" h="3390" extrusionOk="0">
                      <a:moveTo>
                        <a:pt x="3230" y="0"/>
                      </a:moveTo>
                      <a:cubicBezTo>
                        <a:pt x="3130" y="0"/>
                        <a:pt x="2795" y="421"/>
                        <a:pt x="2687" y="530"/>
                      </a:cubicBezTo>
                      <a:cubicBezTo>
                        <a:pt x="2588" y="605"/>
                        <a:pt x="2247" y="893"/>
                        <a:pt x="2187" y="893"/>
                      </a:cubicBezTo>
                      <a:cubicBezTo>
                        <a:pt x="2180" y="893"/>
                        <a:pt x="2177" y="888"/>
                        <a:pt x="2179" y="878"/>
                      </a:cubicBezTo>
                      <a:lnTo>
                        <a:pt x="2401" y="265"/>
                      </a:lnTo>
                      <a:lnTo>
                        <a:pt x="2401" y="265"/>
                      </a:lnTo>
                      <a:cubicBezTo>
                        <a:pt x="2401" y="265"/>
                        <a:pt x="1936" y="704"/>
                        <a:pt x="1872" y="947"/>
                      </a:cubicBezTo>
                      <a:cubicBezTo>
                        <a:pt x="1825" y="1079"/>
                        <a:pt x="1804" y="1233"/>
                        <a:pt x="1804" y="1233"/>
                      </a:cubicBezTo>
                      <a:lnTo>
                        <a:pt x="1" y="2576"/>
                      </a:lnTo>
                      <a:lnTo>
                        <a:pt x="1011" y="3390"/>
                      </a:lnTo>
                      <a:cubicBezTo>
                        <a:pt x="2221" y="2179"/>
                        <a:pt x="3147" y="1233"/>
                        <a:pt x="3279" y="1101"/>
                      </a:cubicBezTo>
                      <a:cubicBezTo>
                        <a:pt x="3369" y="1011"/>
                        <a:pt x="3591" y="773"/>
                        <a:pt x="3570" y="725"/>
                      </a:cubicBezTo>
                      <a:cubicBezTo>
                        <a:pt x="3566" y="718"/>
                        <a:pt x="3559" y="715"/>
                        <a:pt x="3551" y="715"/>
                      </a:cubicBezTo>
                      <a:cubicBezTo>
                        <a:pt x="3456" y="715"/>
                        <a:pt x="3100" y="1101"/>
                        <a:pt x="3084" y="1101"/>
                      </a:cubicBezTo>
                      <a:cubicBezTo>
                        <a:pt x="3083" y="1101"/>
                        <a:pt x="3083" y="1101"/>
                        <a:pt x="3083" y="1101"/>
                      </a:cubicBezTo>
                      <a:cubicBezTo>
                        <a:pt x="3104" y="1058"/>
                        <a:pt x="3654" y="551"/>
                        <a:pt x="3633" y="482"/>
                      </a:cubicBezTo>
                      <a:cubicBezTo>
                        <a:pt x="3629" y="469"/>
                        <a:pt x="3619" y="463"/>
                        <a:pt x="3604" y="463"/>
                      </a:cubicBezTo>
                      <a:cubicBezTo>
                        <a:pt x="3473" y="463"/>
                        <a:pt x="2970" y="947"/>
                        <a:pt x="2951" y="947"/>
                      </a:cubicBezTo>
                      <a:cubicBezTo>
                        <a:pt x="2937" y="959"/>
                        <a:pt x="2931" y="965"/>
                        <a:pt x="2931" y="965"/>
                      </a:cubicBezTo>
                      <a:cubicBezTo>
                        <a:pt x="2931" y="965"/>
                        <a:pt x="3567" y="410"/>
                        <a:pt x="3543" y="329"/>
                      </a:cubicBezTo>
                      <a:cubicBezTo>
                        <a:pt x="3543" y="318"/>
                        <a:pt x="3537" y="313"/>
                        <a:pt x="3526" y="313"/>
                      </a:cubicBezTo>
                      <a:cubicBezTo>
                        <a:pt x="3453" y="313"/>
                        <a:pt x="3170" y="530"/>
                        <a:pt x="3147" y="530"/>
                      </a:cubicBezTo>
                      <a:cubicBezTo>
                        <a:pt x="3147" y="530"/>
                        <a:pt x="2863" y="774"/>
                        <a:pt x="2822" y="774"/>
                      </a:cubicBezTo>
                      <a:cubicBezTo>
                        <a:pt x="2821" y="774"/>
                        <a:pt x="2820" y="774"/>
                        <a:pt x="2819" y="773"/>
                      </a:cubicBezTo>
                      <a:cubicBezTo>
                        <a:pt x="2798" y="746"/>
                        <a:pt x="3326" y="1"/>
                        <a:pt x="3236" y="1"/>
                      </a:cubicBezTo>
                      <a:cubicBezTo>
                        <a:pt x="3234" y="0"/>
                        <a:pt x="3232" y="0"/>
                        <a:pt x="3230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8" name="Google Shape;2078;p55"/>
                <p:cNvSpPr/>
                <p:nvPr/>
              </p:nvSpPr>
              <p:spPr>
                <a:xfrm>
                  <a:off x="-347867" y="2219923"/>
                  <a:ext cx="708888" cy="818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4" h="6137" extrusionOk="0">
                      <a:moveTo>
                        <a:pt x="1233" y="1"/>
                      </a:moveTo>
                      <a:cubicBezTo>
                        <a:pt x="1114" y="1"/>
                        <a:pt x="983" y="41"/>
                        <a:pt x="841" y="140"/>
                      </a:cubicBezTo>
                      <a:cubicBezTo>
                        <a:pt x="0" y="695"/>
                        <a:pt x="27" y="2942"/>
                        <a:pt x="1787" y="5628"/>
                      </a:cubicBezTo>
                      <a:cubicBezTo>
                        <a:pt x="2011" y="5963"/>
                        <a:pt x="2376" y="6137"/>
                        <a:pt x="2811" y="6137"/>
                      </a:cubicBezTo>
                      <a:cubicBezTo>
                        <a:pt x="3144" y="6137"/>
                        <a:pt x="3519" y="6034"/>
                        <a:pt x="3902" y="5823"/>
                      </a:cubicBezTo>
                      <a:lnTo>
                        <a:pt x="5313" y="4835"/>
                      </a:lnTo>
                      <a:lnTo>
                        <a:pt x="4473" y="3603"/>
                      </a:lnTo>
                      <a:lnTo>
                        <a:pt x="3638" y="4195"/>
                      </a:lnTo>
                      <a:lnTo>
                        <a:pt x="2073" y="848"/>
                      </a:lnTo>
                      <a:cubicBezTo>
                        <a:pt x="2073" y="848"/>
                        <a:pt x="1777" y="1"/>
                        <a:pt x="123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79" name="Google Shape;2079;p55"/>
                <p:cNvSpPr/>
                <p:nvPr/>
              </p:nvSpPr>
              <p:spPr>
                <a:xfrm>
                  <a:off x="-51044" y="2000872"/>
                  <a:ext cx="150342" cy="237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1782" extrusionOk="0">
                      <a:moveTo>
                        <a:pt x="181" y="0"/>
                      </a:moveTo>
                      <a:lnTo>
                        <a:pt x="1" y="1036"/>
                      </a:lnTo>
                      <a:lnTo>
                        <a:pt x="334" y="1433"/>
                      </a:lnTo>
                      <a:cubicBezTo>
                        <a:pt x="581" y="1700"/>
                        <a:pt x="741" y="1782"/>
                        <a:pt x="851" y="1782"/>
                      </a:cubicBezTo>
                      <a:cubicBezTo>
                        <a:pt x="1005" y="1782"/>
                        <a:pt x="1062" y="1623"/>
                        <a:pt x="1127" y="1586"/>
                      </a:cubicBezTo>
                      <a:lnTo>
                        <a:pt x="1058" y="418"/>
                      </a:lnTo>
                      <a:lnTo>
                        <a:pt x="508" y="196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0" name="Google Shape;2080;p55"/>
                <p:cNvSpPr/>
                <p:nvPr/>
              </p:nvSpPr>
              <p:spPr>
                <a:xfrm>
                  <a:off x="-3552" y="2026886"/>
                  <a:ext cx="100050" cy="115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" h="864" extrusionOk="0">
                      <a:moveTo>
                        <a:pt x="152" y="1"/>
                      </a:moveTo>
                      <a:lnTo>
                        <a:pt x="41" y="112"/>
                      </a:lnTo>
                      <a:cubicBezTo>
                        <a:pt x="0" y="437"/>
                        <a:pt x="438" y="863"/>
                        <a:pt x="581" y="863"/>
                      </a:cubicBezTo>
                      <a:cubicBezTo>
                        <a:pt x="585" y="863"/>
                        <a:pt x="588" y="863"/>
                        <a:pt x="591" y="862"/>
                      </a:cubicBezTo>
                      <a:cubicBezTo>
                        <a:pt x="750" y="841"/>
                        <a:pt x="702" y="313"/>
                        <a:pt x="702" y="313"/>
                      </a:cubicBezTo>
                      <a:lnTo>
                        <a:pt x="15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1" name="Google Shape;2081;p55"/>
                <p:cNvSpPr/>
                <p:nvPr/>
              </p:nvSpPr>
              <p:spPr>
                <a:xfrm>
                  <a:off x="-68653" y="1703645"/>
                  <a:ext cx="291479" cy="314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" h="2361" extrusionOk="0">
                      <a:moveTo>
                        <a:pt x="1781" y="1"/>
                      </a:moveTo>
                      <a:cubicBezTo>
                        <a:pt x="1254" y="1"/>
                        <a:pt x="71" y="614"/>
                        <a:pt x="1" y="996"/>
                      </a:cubicBezTo>
                      <a:cubicBezTo>
                        <a:pt x="1" y="996"/>
                        <a:pt x="48" y="1943"/>
                        <a:pt x="202" y="2027"/>
                      </a:cubicBezTo>
                      <a:lnTo>
                        <a:pt x="334" y="2360"/>
                      </a:lnTo>
                      <a:cubicBezTo>
                        <a:pt x="334" y="2360"/>
                        <a:pt x="267" y="2049"/>
                        <a:pt x="320" y="2049"/>
                      </a:cubicBezTo>
                      <a:cubicBezTo>
                        <a:pt x="328" y="2049"/>
                        <a:pt x="340" y="2057"/>
                        <a:pt x="355" y="2075"/>
                      </a:cubicBezTo>
                      <a:lnTo>
                        <a:pt x="598" y="1150"/>
                      </a:lnTo>
                      <a:cubicBezTo>
                        <a:pt x="598" y="1150"/>
                        <a:pt x="751" y="1324"/>
                        <a:pt x="905" y="1414"/>
                      </a:cubicBezTo>
                      <a:cubicBezTo>
                        <a:pt x="975" y="1465"/>
                        <a:pt x="1088" y="1482"/>
                        <a:pt x="1198" y="1482"/>
                      </a:cubicBezTo>
                      <a:cubicBezTo>
                        <a:pt x="1327" y="1482"/>
                        <a:pt x="1454" y="1458"/>
                        <a:pt x="1502" y="1435"/>
                      </a:cubicBezTo>
                      <a:cubicBezTo>
                        <a:pt x="1608" y="1393"/>
                        <a:pt x="1566" y="949"/>
                        <a:pt x="1566" y="949"/>
                      </a:cubicBezTo>
                      <a:cubicBezTo>
                        <a:pt x="1566" y="949"/>
                        <a:pt x="2052" y="663"/>
                        <a:pt x="1983" y="552"/>
                      </a:cubicBezTo>
                      <a:cubicBezTo>
                        <a:pt x="1951" y="452"/>
                        <a:pt x="1892" y="440"/>
                        <a:pt x="1865" y="440"/>
                      </a:cubicBezTo>
                      <a:cubicBezTo>
                        <a:pt x="1856" y="440"/>
                        <a:pt x="1851" y="441"/>
                        <a:pt x="1851" y="441"/>
                      </a:cubicBezTo>
                      <a:cubicBezTo>
                        <a:pt x="1851" y="441"/>
                        <a:pt x="2184" y="245"/>
                        <a:pt x="2031" y="156"/>
                      </a:cubicBezTo>
                      <a:cubicBezTo>
                        <a:pt x="2021" y="47"/>
                        <a:pt x="1925" y="1"/>
                        <a:pt x="17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2" name="Google Shape;2082;p55"/>
                <p:cNvSpPr/>
                <p:nvPr/>
              </p:nvSpPr>
              <p:spPr>
                <a:xfrm>
                  <a:off x="-71455" y="1830113"/>
                  <a:ext cx="235051" cy="267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2" h="2005" extrusionOk="0">
                      <a:moveTo>
                        <a:pt x="1566" y="1"/>
                      </a:moveTo>
                      <a:cubicBezTo>
                        <a:pt x="1497" y="69"/>
                        <a:pt x="1232" y="48"/>
                        <a:pt x="968" y="91"/>
                      </a:cubicBezTo>
                      <a:cubicBezTo>
                        <a:pt x="926" y="91"/>
                        <a:pt x="598" y="91"/>
                        <a:pt x="572" y="154"/>
                      </a:cubicBezTo>
                      <a:cubicBezTo>
                        <a:pt x="529" y="334"/>
                        <a:pt x="376" y="862"/>
                        <a:pt x="334" y="1016"/>
                      </a:cubicBezTo>
                      <a:cubicBezTo>
                        <a:pt x="307" y="1037"/>
                        <a:pt x="286" y="1037"/>
                        <a:pt x="265" y="1037"/>
                      </a:cubicBezTo>
                      <a:cubicBezTo>
                        <a:pt x="234" y="1006"/>
                        <a:pt x="188" y="975"/>
                        <a:pt x="145" y="975"/>
                      </a:cubicBezTo>
                      <a:cubicBezTo>
                        <a:pt x="99" y="975"/>
                        <a:pt x="57" y="1012"/>
                        <a:pt x="43" y="1127"/>
                      </a:cubicBezTo>
                      <a:cubicBezTo>
                        <a:pt x="1" y="1455"/>
                        <a:pt x="334" y="1391"/>
                        <a:pt x="376" y="1433"/>
                      </a:cubicBezTo>
                      <a:cubicBezTo>
                        <a:pt x="418" y="1523"/>
                        <a:pt x="619" y="1809"/>
                        <a:pt x="883" y="1920"/>
                      </a:cubicBezTo>
                      <a:cubicBezTo>
                        <a:pt x="987" y="1957"/>
                        <a:pt x="1146" y="2004"/>
                        <a:pt x="1299" y="2004"/>
                      </a:cubicBezTo>
                      <a:cubicBezTo>
                        <a:pt x="1405" y="2004"/>
                        <a:pt x="1507" y="1982"/>
                        <a:pt x="1587" y="1920"/>
                      </a:cubicBezTo>
                      <a:cubicBezTo>
                        <a:pt x="1719" y="1809"/>
                        <a:pt x="1761" y="1391"/>
                        <a:pt x="15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3" name="Google Shape;2083;p55"/>
                <p:cNvSpPr/>
                <p:nvPr/>
              </p:nvSpPr>
              <p:spPr>
                <a:xfrm>
                  <a:off x="-53845" y="1971256"/>
                  <a:ext cx="29748" cy="2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180" extrusionOk="0">
                      <a:moveTo>
                        <a:pt x="1" y="0"/>
                      </a:moveTo>
                      <a:lnTo>
                        <a:pt x="1" y="48"/>
                      </a:lnTo>
                      <a:cubicBezTo>
                        <a:pt x="13" y="40"/>
                        <a:pt x="27" y="37"/>
                        <a:pt x="40" y="37"/>
                      </a:cubicBezTo>
                      <a:cubicBezTo>
                        <a:pt x="71" y="37"/>
                        <a:pt x="103" y="54"/>
                        <a:pt x="133" y="69"/>
                      </a:cubicBezTo>
                      <a:cubicBezTo>
                        <a:pt x="154" y="111"/>
                        <a:pt x="175" y="153"/>
                        <a:pt x="175" y="180"/>
                      </a:cubicBezTo>
                      <a:lnTo>
                        <a:pt x="223" y="180"/>
                      </a:lnTo>
                      <a:cubicBezTo>
                        <a:pt x="223" y="132"/>
                        <a:pt x="202" y="90"/>
                        <a:pt x="154" y="48"/>
                      </a:cubicBezTo>
                      <a:cubicBezTo>
                        <a:pt x="112" y="21"/>
                        <a:pt x="43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4" name="Google Shape;2084;p55"/>
                <p:cNvSpPr/>
                <p:nvPr/>
              </p:nvSpPr>
              <p:spPr>
                <a:xfrm>
                  <a:off x="51944" y="2026886"/>
                  <a:ext cx="91112" cy="3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" h="24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3" y="133"/>
                        <a:pt x="175" y="244"/>
                        <a:pt x="307" y="244"/>
                      </a:cubicBezTo>
                      <a:cubicBezTo>
                        <a:pt x="328" y="247"/>
                        <a:pt x="348" y="248"/>
                        <a:pt x="367" y="248"/>
                      </a:cubicBezTo>
                      <a:cubicBezTo>
                        <a:pt x="499" y="248"/>
                        <a:pt x="609" y="187"/>
                        <a:pt x="683" y="9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5" name="Google Shape;2085;p55"/>
                <p:cNvSpPr/>
                <p:nvPr/>
              </p:nvSpPr>
              <p:spPr>
                <a:xfrm>
                  <a:off x="-48109" y="2376807"/>
                  <a:ext cx="182758" cy="397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" h="2977" extrusionOk="0">
                      <a:moveTo>
                        <a:pt x="0" y="0"/>
                      </a:moveTo>
                      <a:cubicBezTo>
                        <a:pt x="90" y="508"/>
                        <a:pt x="1168" y="2358"/>
                        <a:pt x="1322" y="2977"/>
                      </a:cubicBezTo>
                      <a:lnTo>
                        <a:pt x="1369" y="2977"/>
                      </a:lnTo>
                      <a:cubicBezTo>
                        <a:pt x="1258" y="2316"/>
                        <a:pt x="132" y="508"/>
                        <a:pt x="4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6" name="Google Shape;2086;p55"/>
                <p:cNvSpPr/>
                <p:nvPr/>
              </p:nvSpPr>
              <p:spPr>
                <a:xfrm>
                  <a:off x="-306245" y="2585453"/>
                  <a:ext cx="208771" cy="38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" h="2888" extrusionOk="0">
                      <a:moveTo>
                        <a:pt x="42" y="1"/>
                      </a:moveTo>
                      <a:lnTo>
                        <a:pt x="0" y="22"/>
                      </a:lnTo>
                      <a:cubicBezTo>
                        <a:pt x="349" y="398"/>
                        <a:pt x="1079" y="2401"/>
                        <a:pt x="1539" y="2888"/>
                      </a:cubicBezTo>
                      <a:lnTo>
                        <a:pt x="1565" y="2867"/>
                      </a:lnTo>
                      <a:cubicBezTo>
                        <a:pt x="1168" y="2380"/>
                        <a:pt x="375" y="376"/>
                        <a:pt x="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87" name="Google Shape;2087;p55"/>
                <p:cNvSpPr/>
                <p:nvPr/>
              </p:nvSpPr>
              <p:spPr>
                <a:xfrm>
                  <a:off x="-24230" y="2376807"/>
                  <a:ext cx="23478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487" extrusionOk="0">
                      <a:moveTo>
                        <a:pt x="133" y="0"/>
                      </a:moveTo>
                      <a:cubicBezTo>
                        <a:pt x="64" y="153"/>
                        <a:pt x="22" y="312"/>
                        <a:pt x="1" y="465"/>
                      </a:cubicBezTo>
                      <a:lnTo>
                        <a:pt x="43" y="486"/>
                      </a:lnTo>
                      <a:cubicBezTo>
                        <a:pt x="64" y="312"/>
                        <a:pt x="112" y="153"/>
                        <a:pt x="175" y="21"/>
                      </a:cubicBez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088" name="Google Shape;2088;p55"/>
          <p:cNvGrpSpPr/>
          <p:nvPr/>
        </p:nvGrpSpPr>
        <p:grpSpPr>
          <a:xfrm>
            <a:off x="10672020" y="4225101"/>
            <a:ext cx="481011" cy="344396"/>
            <a:chOff x="4992850" y="4345375"/>
            <a:chExt cx="607336" cy="638400"/>
          </a:xfrm>
        </p:grpSpPr>
        <p:sp>
          <p:nvSpPr>
            <p:cNvPr id="2089" name="Google Shape;2089;p5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5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91" name="Google Shape;2091;p55"/>
          <p:cNvSpPr/>
          <p:nvPr/>
        </p:nvSpPr>
        <p:spPr>
          <a:xfrm>
            <a:off x="10286433" y="547133"/>
            <a:ext cx="385600" cy="3444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092" name="Google Shape;2092;p55"/>
          <p:cNvGrpSpPr/>
          <p:nvPr/>
        </p:nvGrpSpPr>
        <p:grpSpPr>
          <a:xfrm>
            <a:off x="7501615" y="3217533"/>
            <a:ext cx="727667" cy="843675"/>
            <a:chOff x="3479225" y="2442689"/>
            <a:chExt cx="179293" cy="207877"/>
          </a:xfrm>
        </p:grpSpPr>
        <p:sp>
          <p:nvSpPr>
            <p:cNvPr id="2093" name="Google Shape;2093;p55"/>
            <p:cNvSpPr/>
            <p:nvPr/>
          </p:nvSpPr>
          <p:spPr>
            <a:xfrm>
              <a:off x="3479225" y="2485481"/>
              <a:ext cx="21327" cy="165082"/>
            </a:xfrm>
            <a:custGeom>
              <a:avLst/>
              <a:gdLst/>
              <a:ahLst/>
              <a:cxnLst/>
              <a:rect l="l" t="t" r="r" b="b"/>
              <a:pathLst>
                <a:path w="617" h="4776" extrusionOk="0">
                  <a:moveTo>
                    <a:pt x="1" y="0"/>
                  </a:moveTo>
                  <a:lnTo>
                    <a:pt x="1" y="4775"/>
                  </a:lnTo>
                  <a:lnTo>
                    <a:pt x="616" y="4775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3518838" y="2552712"/>
              <a:ext cx="21569" cy="97854"/>
            </a:xfrm>
            <a:custGeom>
              <a:avLst/>
              <a:gdLst/>
              <a:ahLst/>
              <a:cxnLst/>
              <a:rect l="l" t="t" r="r" b="b"/>
              <a:pathLst>
                <a:path w="624" h="2831" extrusionOk="0">
                  <a:moveTo>
                    <a:pt x="1" y="1"/>
                  </a:moveTo>
                  <a:lnTo>
                    <a:pt x="1" y="2830"/>
                  </a:lnTo>
                  <a:lnTo>
                    <a:pt x="623" y="2830"/>
                  </a:lnTo>
                  <a:lnTo>
                    <a:pt x="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3558727" y="2499895"/>
              <a:ext cx="20324" cy="150669"/>
            </a:xfrm>
            <a:custGeom>
              <a:avLst/>
              <a:gdLst/>
              <a:ahLst/>
              <a:cxnLst/>
              <a:rect l="l" t="t" r="r" b="b"/>
              <a:pathLst>
                <a:path w="588" h="4359" extrusionOk="0">
                  <a:moveTo>
                    <a:pt x="0" y="1"/>
                  </a:moveTo>
                  <a:lnTo>
                    <a:pt x="0" y="4358"/>
                  </a:lnTo>
                  <a:lnTo>
                    <a:pt x="587" y="4358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3598339" y="2442689"/>
              <a:ext cx="20324" cy="207874"/>
            </a:xfrm>
            <a:custGeom>
              <a:avLst/>
              <a:gdLst/>
              <a:ahLst/>
              <a:cxnLst/>
              <a:rect l="l" t="t" r="r" b="b"/>
              <a:pathLst>
                <a:path w="588" h="6014" extrusionOk="0">
                  <a:moveTo>
                    <a:pt x="0" y="0"/>
                  </a:moveTo>
                  <a:lnTo>
                    <a:pt x="0" y="6013"/>
                  </a:lnTo>
                  <a:lnTo>
                    <a:pt x="587" y="6013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3638194" y="2537538"/>
              <a:ext cx="20324" cy="113028"/>
            </a:xfrm>
            <a:custGeom>
              <a:avLst/>
              <a:gdLst/>
              <a:ahLst/>
              <a:cxnLst/>
              <a:rect l="l" t="t" r="r" b="b"/>
              <a:pathLst>
                <a:path w="588" h="3270" extrusionOk="0">
                  <a:moveTo>
                    <a:pt x="0" y="1"/>
                  </a:moveTo>
                  <a:lnTo>
                    <a:pt x="0" y="3269"/>
                  </a:lnTo>
                  <a:lnTo>
                    <a:pt x="587" y="3269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098" name="Google Shape;2098;p55"/>
          <p:cNvGrpSpPr/>
          <p:nvPr/>
        </p:nvGrpSpPr>
        <p:grpSpPr>
          <a:xfrm>
            <a:off x="9094507" y="1739247"/>
            <a:ext cx="1276380" cy="400400"/>
            <a:chOff x="3583454" y="2026924"/>
            <a:chExt cx="430899" cy="135173"/>
          </a:xfrm>
        </p:grpSpPr>
        <p:sp>
          <p:nvSpPr>
            <p:cNvPr id="2099" name="Google Shape;2099;p55"/>
            <p:cNvSpPr/>
            <p:nvPr/>
          </p:nvSpPr>
          <p:spPr>
            <a:xfrm>
              <a:off x="3754867" y="2128093"/>
              <a:ext cx="32109" cy="30891"/>
            </a:xfrm>
            <a:custGeom>
              <a:avLst/>
              <a:gdLst/>
              <a:ahLst/>
              <a:cxnLst/>
              <a:rect l="l" t="t" r="r" b="b"/>
              <a:pathLst>
                <a:path w="949" h="913" extrusionOk="0">
                  <a:moveTo>
                    <a:pt x="0" y="0"/>
                  </a:moveTo>
                  <a:lnTo>
                    <a:pt x="0" y="913"/>
                  </a:lnTo>
                  <a:lnTo>
                    <a:pt x="948" y="913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3801763" y="2125217"/>
              <a:ext cx="58941" cy="33767"/>
            </a:xfrm>
            <a:custGeom>
              <a:avLst/>
              <a:gdLst/>
              <a:ahLst/>
              <a:cxnLst/>
              <a:rect l="l" t="t" r="r" b="b"/>
              <a:pathLst>
                <a:path w="1742" h="998" extrusionOk="0">
                  <a:moveTo>
                    <a:pt x="913" y="205"/>
                  </a:moveTo>
                  <a:lnTo>
                    <a:pt x="1444" y="885"/>
                  </a:lnTo>
                  <a:lnTo>
                    <a:pt x="326" y="885"/>
                  </a:lnTo>
                  <a:lnTo>
                    <a:pt x="913" y="205"/>
                  </a:lnTo>
                  <a:close/>
                  <a:moveTo>
                    <a:pt x="913" y="0"/>
                  </a:moveTo>
                  <a:lnTo>
                    <a:pt x="1" y="998"/>
                  </a:lnTo>
                  <a:lnTo>
                    <a:pt x="1741" y="998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3871668" y="2125217"/>
              <a:ext cx="34985" cy="35933"/>
            </a:xfrm>
            <a:custGeom>
              <a:avLst/>
              <a:gdLst/>
              <a:ahLst/>
              <a:cxnLst/>
              <a:rect l="l" t="t" r="r" b="b"/>
              <a:pathLst>
                <a:path w="1034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85" y="1061"/>
                  </a:lnTo>
                  <a:lnTo>
                    <a:pt x="1033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3889635" y="2125217"/>
              <a:ext cx="35933" cy="35933"/>
            </a:xfrm>
            <a:custGeom>
              <a:avLst/>
              <a:gdLst/>
              <a:ahLst/>
              <a:cxnLst/>
              <a:rect l="l" t="t" r="r" b="b"/>
              <a:pathLst>
                <a:path w="1062" h="1062" extrusionOk="0">
                  <a:moveTo>
                    <a:pt x="941" y="0"/>
                  </a:moveTo>
                  <a:lnTo>
                    <a:pt x="0" y="969"/>
                  </a:lnTo>
                  <a:lnTo>
                    <a:pt x="120" y="1061"/>
                  </a:lnTo>
                  <a:lnTo>
                    <a:pt x="1061" y="85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3937479" y="2123052"/>
              <a:ext cx="10117" cy="34985"/>
            </a:xfrm>
            <a:custGeom>
              <a:avLst/>
              <a:gdLst/>
              <a:ahLst/>
              <a:cxnLst/>
              <a:rect l="l" t="t" r="r" b="b"/>
              <a:pathLst>
                <a:path w="299" h="1034" extrusionOk="0">
                  <a:moveTo>
                    <a:pt x="1" y="1"/>
                  </a:moveTo>
                  <a:lnTo>
                    <a:pt x="1" y="93"/>
                  </a:lnTo>
                  <a:lnTo>
                    <a:pt x="29" y="93"/>
                  </a:lnTo>
                  <a:cubicBezTo>
                    <a:pt x="86" y="93"/>
                    <a:pt x="121" y="121"/>
                    <a:pt x="121" y="177"/>
                  </a:cubicBezTo>
                  <a:lnTo>
                    <a:pt x="121" y="418"/>
                  </a:lnTo>
                  <a:cubicBezTo>
                    <a:pt x="121" y="503"/>
                    <a:pt x="149" y="503"/>
                    <a:pt x="178" y="531"/>
                  </a:cubicBezTo>
                  <a:cubicBezTo>
                    <a:pt x="149" y="531"/>
                    <a:pt x="121" y="559"/>
                    <a:pt x="121" y="623"/>
                  </a:cubicBezTo>
                  <a:lnTo>
                    <a:pt x="121" y="857"/>
                  </a:lnTo>
                  <a:cubicBezTo>
                    <a:pt x="121" y="913"/>
                    <a:pt x="86" y="949"/>
                    <a:pt x="29" y="949"/>
                  </a:cubicBezTo>
                  <a:lnTo>
                    <a:pt x="1" y="949"/>
                  </a:lnTo>
                  <a:lnTo>
                    <a:pt x="1" y="1033"/>
                  </a:lnTo>
                  <a:lnTo>
                    <a:pt x="58" y="1033"/>
                  </a:lnTo>
                  <a:cubicBezTo>
                    <a:pt x="178" y="1033"/>
                    <a:pt x="234" y="977"/>
                    <a:pt x="234" y="885"/>
                  </a:cubicBezTo>
                  <a:lnTo>
                    <a:pt x="234" y="623"/>
                  </a:lnTo>
                  <a:cubicBezTo>
                    <a:pt x="234" y="595"/>
                    <a:pt x="234" y="559"/>
                    <a:pt x="263" y="559"/>
                  </a:cubicBezTo>
                  <a:lnTo>
                    <a:pt x="298" y="559"/>
                  </a:lnTo>
                  <a:lnTo>
                    <a:pt x="298" y="475"/>
                  </a:lnTo>
                  <a:lnTo>
                    <a:pt x="263" y="475"/>
                  </a:lnTo>
                  <a:cubicBezTo>
                    <a:pt x="234" y="475"/>
                    <a:pt x="234" y="475"/>
                    <a:pt x="234" y="418"/>
                  </a:cubicBezTo>
                  <a:lnTo>
                    <a:pt x="234" y="177"/>
                  </a:lnTo>
                  <a:cubicBezTo>
                    <a:pt x="234" y="64"/>
                    <a:pt x="178" y="1"/>
                    <a:pt x="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3959506" y="2123052"/>
              <a:ext cx="24936" cy="39046"/>
            </a:xfrm>
            <a:custGeom>
              <a:avLst/>
              <a:gdLst/>
              <a:ahLst/>
              <a:cxnLst/>
              <a:rect l="l" t="t" r="r" b="b"/>
              <a:pathLst>
                <a:path w="737" h="1154" extrusionOk="0">
                  <a:moveTo>
                    <a:pt x="354" y="149"/>
                  </a:moveTo>
                  <a:cubicBezTo>
                    <a:pt x="468" y="149"/>
                    <a:pt x="588" y="326"/>
                    <a:pt x="588" y="559"/>
                  </a:cubicBezTo>
                  <a:cubicBezTo>
                    <a:pt x="588" y="828"/>
                    <a:pt x="468" y="1005"/>
                    <a:pt x="354" y="1005"/>
                  </a:cubicBezTo>
                  <a:cubicBezTo>
                    <a:pt x="263" y="1005"/>
                    <a:pt x="142" y="828"/>
                    <a:pt x="142" y="559"/>
                  </a:cubicBezTo>
                  <a:cubicBezTo>
                    <a:pt x="142" y="326"/>
                    <a:pt x="263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1" y="269"/>
                    <a:pt x="1" y="559"/>
                  </a:cubicBezTo>
                  <a:cubicBezTo>
                    <a:pt x="1" y="885"/>
                    <a:pt x="142" y="1154"/>
                    <a:pt x="354" y="1154"/>
                  </a:cubicBezTo>
                  <a:cubicBezTo>
                    <a:pt x="560" y="1154"/>
                    <a:pt x="737" y="885"/>
                    <a:pt x="737" y="559"/>
                  </a:cubicBezTo>
                  <a:cubicBezTo>
                    <a:pt x="737" y="269"/>
                    <a:pt x="560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3989451" y="2123052"/>
              <a:ext cx="24903" cy="39046"/>
            </a:xfrm>
            <a:custGeom>
              <a:avLst/>
              <a:gdLst/>
              <a:ahLst/>
              <a:cxnLst/>
              <a:rect l="l" t="t" r="r" b="b"/>
              <a:pathLst>
                <a:path w="736" h="1154" extrusionOk="0">
                  <a:moveTo>
                    <a:pt x="354" y="149"/>
                  </a:moveTo>
                  <a:cubicBezTo>
                    <a:pt x="467" y="149"/>
                    <a:pt x="587" y="326"/>
                    <a:pt x="587" y="559"/>
                  </a:cubicBezTo>
                  <a:cubicBezTo>
                    <a:pt x="587" y="828"/>
                    <a:pt x="467" y="1005"/>
                    <a:pt x="354" y="1005"/>
                  </a:cubicBezTo>
                  <a:cubicBezTo>
                    <a:pt x="262" y="1005"/>
                    <a:pt x="142" y="828"/>
                    <a:pt x="142" y="559"/>
                  </a:cubicBezTo>
                  <a:cubicBezTo>
                    <a:pt x="142" y="326"/>
                    <a:pt x="262" y="149"/>
                    <a:pt x="354" y="149"/>
                  </a:cubicBezTo>
                  <a:close/>
                  <a:moveTo>
                    <a:pt x="354" y="1"/>
                  </a:moveTo>
                  <a:cubicBezTo>
                    <a:pt x="142" y="1"/>
                    <a:pt x="0" y="269"/>
                    <a:pt x="0" y="559"/>
                  </a:cubicBezTo>
                  <a:cubicBezTo>
                    <a:pt x="0" y="885"/>
                    <a:pt x="142" y="1154"/>
                    <a:pt x="354" y="1154"/>
                  </a:cubicBezTo>
                  <a:cubicBezTo>
                    <a:pt x="559" y="1154"/>
                    <a:pt x="736" y="885"/>
                    <a:pt x="736" y="559"/>
                  </a:cubicBezTo>
                  <a:cubicBezTo>
                    <a:pt x="736" y="269"/>
                    <a:pt x="559" y="1"/>
                    <a:pt x="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3656235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5" y="1202"/>
                    <a:pt x="85" y="1202"/>
                    <a:pt x="85" y="1173"/>
                  </a:cubicBezTo>
                  <a:lnTo>
                    <a:pt x="708" y="763"/>
                  </a:lnTo>
                  <a:cubicBezTo>
                    <a:pt x="708" y="735"/>
                    <a:pt x="736" y="735"/>
                    <a:pt x="736" y="699"/>
                  </a:cubicBezTo>
                  <a:cubicBezTo>
                    <a:pt x="736" y="699"/>
                    <a:pt x="736" y="671"/>
                    <a:pt x="708" y="671"/>
                  </a:cubicBezTo>
                  <a:lnTo>
                    <a:pt x="121" y="27"/>
                  </a:lnTo>
                  <a:cubicBezTo>
                    <a:pt x="103" y="10"/>
                    <a:pt x="87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3673221" y="2034537"/>
              <a:ext cx="24936" cy="40670"/>
            </a:xfrm>
            <a:custGeom>
              <a:avLst/>
              <a:gdLst/>
              <a:ahLst/>
              <a:cxnLst/>
              <a:rect l="l" t="t" r="r" b="b"/>
              <a:pathLst>
                <a:path w="737" h="1202" extrusionOk="0">
                  <a:moveTo>
                    <a:pt x="72" y="1"/>
                  </a:moveTo>
                  <a:cubicBezTo>
                    <a:pt x="57" y="1"/>
                    <a:pt x="43" y="10"/>
                    <a:pt x="29" y="27"/>
                  </a:cubicBezTo>
                  <a:cubicBezTo>
                    <a:pt x="1" y="56"/>
                    <a:pt x="1" y="84"/>
                    <a:pt x="29" y="112"/>
                  </a:cubicBezTo>
                  <a:lnTo>
                    <a:pt x="588" y="699"/>
                  </a:lnTo>
                  <a:lnTo>
                    <a:pt x="29" y="1088"/>
                  </a:lnTo>
                  <a:cubicBezTo>
                    <a:pt x="1" y="1117"/>
                    <a:pt x="1" y="1145"/>
                    <a:pt x="29" y="1173"/>
                  </a:cubicBezTo>
                  <a:lnTo>
                    <a:pt x="57" y="1202"/>
                  </a:lnTo>
                  <a:cubicBezTo>
                    <a:pt x="86" y="1202"/>
                    <a:pt x="86" y="1202"/>
                    <a:pt x="86" y="1173"/>
                  </a:cubicBezTo>
                  <a:lnTo>
                    <a:pt x="708" y="763"/>
                  </a:lnTo>
                  <a:cubicBezTo>
                    <a:pt x="708" y="735"/>
                    <a:pt x="737" y="735"/>
                    <a:pt x="737" y="699"/>
                  </a:cubicBezTo>
                  <a:cubicBezTo>
                    <a:pt x="737" y="699"/>
                    <a:pt x="737" y="671"/>
                    <a:pt x="708" y="671"/>
                  </a:cubicBezTo>
                  <a:lnTo>
                    <a:pt x="114" y="27"/>
                  </a:lnTo>
                  <a:cubicBezTo>
                    <a:pt x="100" y="10"/>
                    <a:pt x="86" y="1"/>
                    <a:pt x="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3706989" y="2034233"/>
              <a:ext cx="26121" cy="38098"/>
            </a:xfrm>
            <a:custGeom>
              <a:avLst/>
              <a:gdLst/>
              <a:ahLst/>
              <a:cxnLst/>
              <a:rect l="l" t="t" r="r" b="b"/>
              <a:pathLst>
                <a:path w="772" h="1126" extrusionOk="0">
                  <a:moveTo>
                    <a:pt x="389" y="121"/>
                  </a:moveTo>
                  <a:cubicBezTo>
                    <a:pt x="531" y="121"/>
                    <a:pt x="651" y="326"/>
                    <a:pt x="651" y="567"/>
                  </a:cubicBezTo>
                  <a:cubicBezTo>
                    <a:pt x="651" y="800"/>
                    <a:pt x="531" y="1006"/>
                    <a:pt x="389" y="1006"/>
                  </a:cubicBezTo>
                  <a:cubicBezTo>
                    <a:pt x="241" y="1006"/>
                    <a:pt x="121" y="800"/>
                    <a:pt x="121" y="567"/>
                  </a:cubicBezTo>
                  <a:cubicBezTo>
                    <a:pt x="121" y="326"/>
                    <a:pt x="241" y="121"/>
                    <a:pt x="389" y="121"/>
                  </a:cubicBezTo>
                  <a:close/>
                  <a:moveTo>
                    <a:pt x="389" y="1"/>
                  </a:moveTo>
                  <a:cubicBezTo>
                    <a:pt x="177" y="1"/>
                    <a:pt x="0" y="270"/>
                    <a:pt x="0" y="567"/>
                  </a:cubicBezTo>
                  <a:cubicBezTo>
                    <a:pt x="0" y="885"/>
                    <a:pt x="177" y="1126"/>
                    <a:pt x="389" y="1126"/>
                  </a:cubicBezTo>
                  <a:cubicBezTo>
                    <a:pt x="595" y="1126"/>
                    <a:pt x="771" y="885"/>
                    <a:pt x="771" y="567"/>
                  </a:cubicBezTo>
                  <a:cubicBezTo>
                    <a:pt x="771" y="270"/>
                    <a:pt x="595" y="1"/>
                    <a:pt x="3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3753885" y="2037346"/>
              <a:ext cx="4128" cy="37861"/>
            </a:xfrm>
            <a:custGeom>
              <a:avLst/>
              <a:gdLst/>
              <a:ahLst/>
              <a:cxnLst/>
              <a:rect l="l" t="t" r="r" b="b"/>
              <a:pathLst>
                <a:path w="122" h="1119" extrusionOk="0">
                  <a:moveTo>
                    <a:pt x="65" y="1"/>
                  </a:moveTo>
                  <a:cubicBezTo>
                    <a:pt x="29" y="1"/>
                    <a:pt x="1" y="29"/>
                    <a:pt x="1" y="58"/>
                  </a:cubicBezTo>
                  <a:lnTo>
                    <a:pt x="1" y="1062"/>
                  </a:lnTo>
                  <a:cubicBezTo>
                    <a:pt x="1" y="1090"/>
                    <a:pt x="29" y="1119"/>
                    <a:pt x="65" y="1119"/>
                  </a:cubicBezTo>
                  <a:cubicBezTo>
                    <a:pt x="93" y="1119"/>
                    <a:pt x="121" y="1090"/>
                    <a:pt x="121" y="1062"/>
                  </a:cubicBezTo>
                  <a:lnTo>
                    <a:pt x="121" y="58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3771852" y="2041440"/>
              <a:ext cx="20132" cy="31873"/>
            </a:xfrm>
            <a:custGeom>
              <a:avLst/>
              <a:gdLst/>
              <a:ahLst/>
              <a:cxnLst/>
              <a:rect l="l" t="t" r="r" b="b"/>
              <a:pathLst>
                <a:path w="595" h="942" extrusionOk="0">
                  <a:moveTo>
                    <a:pt x="0" y="0"/>
                  </a:moveTo>
                  <a:lnTo>
                    <a:pt x="0" y="941"/>
                  </a:lnTo>
                  <a:lnTo>
                    <a:pt x="595" y="941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3803929" y="2039274"/>
              <a:ext cx="32820" cy="35933"/>
            </a:xfrm>
            <a:custGeom>
              <a:avLst/>
              <a:gdLst/>
              <a:ahLst/>
              <a:cxnLst/>
              <a:rect l="l" t="t" r="r" b="b"/>
              <a:pathLst>
                <a:path w="970" h="1062" extrusionOk="0">
                  <a:moveTo>
                    <a:pt x="849" y="121"/>
                  </a:moveTo>
                  <a:lnTo>
                    <a:pt x="849" y="948"/>
                  </a:lnTo>
                  <a:lnTo>
                    <a:pt x="114" y="948"/>
                  </a:lnTo>
                  <a:lnTo>
                    <a:pt x="114" y="121"/>
                  </a:lnTo>
                  <a:close/>
                  <a:moveTo>
                    <a:pt x="57" y="1"/>
                  </a:moveTo>
                  <a:cubicBezTo>
                    <a:pt x="29" y="1"/>
                    <a:pt x="0" y="29"/>
                    <a:pt x="0" y="64"/>
                  </a:cubicBezTo>
                  <a:lnTo>
                    <a:pt x="0" y="1005"/>
                  </a:lnTo>
                  <a:cubicBezTo>
                    <a:pt x="0" y="1033"/>
                    <a:pt x="29" y="1062"/>
                    <a:pt x="57" y="1062"/>
                  </a:cubicBezTo>
                  <a:lnTo>
                    <a:pt x="913" y="1062"/>
                  </a:lnTo>
                  <a:cubicBezTo>
                    <a:pt x="941" y="1062"/>
                    <a:pt x="970" y="1033"/>
                    <a:pt x="970" y="1005"/>
                  </a:cubicBezTo>
                  <a:lnTo>
                    <a:pt x="970" y="64"/>
                  </a:lnTo>
                  <a:cubicBezTo>
                    <a:pt x="970" y="29"/>
                    <a:pt x="941" y="1"/>
                    <a:pt x="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3847746" y="2041440"/>
              <a:ext cx="32820" cy="31873"/>
            </a:xfrm>
            <a:custGeom>
              <a:avLst/>
              <a:gdLst/>
              <a:ahLst/>
              <a:cxnLst/>
              <a:rect l="l" t="t" r="r" b="b"/>
              <a:pathLst>
                <a:path w="970" h="942" extrusionOk="0">
                  <a:moveTo>
                    <a:pt x="0" y="0"/>
                  </a:moveTo>
                  <a:lnTo>
                    <a:pt x="0" y="941"/>
                  </a:lnTo>
                  <a:lnTo>
                    <a:pt x="969" y="94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3892477" y="2026924"/>
              <a:ext cx="25173" cy="64320"/>
            </a:xfrm>
            <a:custGeom>
              <a:avLst/>
              <a:gdLst/>
              <a:ahLst/>
              <a:cxnLst/>
              <a:rect l="l" t="t" r="r" b="b"/>
              <a:pathLst>
                <a:path w="744" h="1901" extrusionOk="0">
                  <a:moveTo>
                    <a:pt x="349" y="0"/>
                  </a:moveTo>
                  <a:cubicBezTo>
                    <a:pt x="332" y="0"/>
                    <a:pt x="315" y="4"/>
                    <a:pt x="298" y="12"/>
                  </a:cubicBezTo>
                  <a:cubicBezTo>
                    <a:pt x="270" y="12"/>
                    <a:pt x="241" y="40"/>
                    <a:pt x="241" y="75"/>
                  </a:cubicBezTo>
                  <a:cubicBezTo>
                    <a:pt x="270" y="104"/>
                    <a:pt x="298" y="132"/>
                    <a:pt x="326" y="132"/>
                  </a:cubicBezTo>
                  <a:cubicBezTo>
                    <a:pt x="336" y="123"/>
                    <a:pt x="346" y="120"/>
                    <a:pt x="357" y="120"/>
                  </a:cubicBezTo>
                  <a:cubicBezTo>
                    <a:pt x="377" y="120"/>
                    <a:pt x="399" y="132"/>
                    <a:pt x="418" y="132"/>
                  </a:cubicBezTo>
                  <a:cubicBezTo>
                    <a:pt x="447" y="160"/>
                    <a:pt x="475" y="252"/>
                    <a:pt x="503" y="309"/>
                  </a:cubicBezTo>
                  <a:cubicBezTo>
                    <a:pt x="503" y="366"/>
                    <a:pt x="475" y="429"/>
                    <a:pt x="475" y="514"/>
                  </a:cubicBezTo>
                  <a:cubicBezTo>
                    <a:pt x="475" y="542"/>
                    <a:pt x="447" y="606"/>
                    <a:pt x="447" y="663"/>
                  </a:cubicBezTo>
                  <a:cubicBezTo>
                    <a:pt x="447" y="783"/>
                    <a:pt x="475" y="868"/>
                    <a:pt x="532" y="960"/>
                  </a:cubicBezTo>
                  <a:cubicBezTo>
                    <a:pt x="503" y="988"/>
                    <a:pt x="475" y="1016"/>
                    <a:pt x="447" y="1045"/>
                  </a:cubicBezTo>
                  <a:lnTo>
                    <a:pt x="447" y="1278"/>
                  </a:lnTo>
                  <a:lnTo>
                    <a:pt x="447" y="1313"/>
                  </a:lnTo>
                  <a:cubicBezTo>
                    <a:pt x="475" y="1455"/>
                    <a:pt x="447" y="1575"/>
                    <a:pt x="390" y="1667"/>
                  </a:cubicBezTo>
                  <a:cubicBezTo>
                    <a:pt x="344" y="1728"/>
                    <a:pt x="273" y="1775"/>
                    <a:pt x="202" y="1775"/>
                  </a:cubicBezTo>
                  <a:cubicBezTo>
                    <a:pt x="174" y="1775"/>
                    <a:pt x="147" y="1768"/>
                    <a:pt x="121" y="1752"/>
                  </a:cubicBezTo>
                  <a:cubicBezTo>
                    <a:pt x="107" y="1738"/>
                    <a:pt x="93" y="1731"/>
                    <a:pt x="79" y="1731"/>
                  </a:cubicBezTo>
                  <a:cubicBezTo>
                    <a:pt x="65" y="1731"/>
                    <a:pt x="50" y="1738"/>
                    <a:pt x="36" y="1752"/>
                  </a:cubicBezTo>
                  <a:cubicBezTo>
                    <a:pt x="1" y="1780"/>
                    <a:pt x="36" y="1809"/>
                    <a:pt x="65" y="1844"/>
                  </a:cubicBezTo>
                  <a:cubicBezTo>
                    <a:pt x="93" y="1872"/>
                    <a:pt x="150" y="1901"/>
                    <a:pt x="213" y="1901"/>
                  </a:cubicBezTo>
                  <a:cubicBezTo>
                    <a:pt x="326" y="1901"/>
                    <a:pt x="447" y="1809"/>
                    <a:pt x="503" y="1724"/>
                  </a:cubicBezTo>
                  <a:cubicBezTo>
                    <a:pt x="567" y="1604"/>
                    <a:pt x="595" y="1455"/>
                    <a:pt x="567" y="1278"/>
                  </a:cubicBezTo>
                  <a:lnTo>
                    <a:pt x="567" y="1250"/>
                  </a:lnTo>
                  <a:lnTo>
                    <a:pt x="567" y="1101"/>
                  </a:lnTo>
                  <a:cubicBezTo>
                    <a:pt x="567" y="1073"/>
                    <a:pt x="595" y="1045"/>
                    <a:pt x="623" y="1045"/>
                  </a:cubicBezTo>
                  <a:cubicBezTo>
                    <a:pt x="623" y="1016"/>
                    <a:pt x="652" y="1016"/>
                    <a:pt x="652" y="1016"/>
                  </a:cubicBezTo>
                  <a:cubicBezTo>
                    <a:pt x="660" y="1025"/>
                    <a:pt x="668" y="1028"/>
                    <a:pt x="677" y="1028"/>
                  </a:cubicBezTo>
                  <a:cubicBezTo>
                    <a:pt x="697" y="1028"/>
                    <a:pt x="719" y="1008"/>
                    <a:pt x="744" y="988"/>
                  </a:cubicBezTo>
                  <a:cubicBezTo>
                    <a:pt x="744" y="960"/>
                    <a:pt x="744" y="924"/>
                    <a:pt x="708" y="924"/>
                  </a:cubicBezTo>
                  <a:cubicBezTo>
                    <a:pt x="680" y="924"/>
                    <a:pt x="680" y="896"/>
                    <a:pt x="680" y="896"/>
                  </a:cubicBezTo>
                  <a:cubicBezTo>
                    <a:pt x="595" y="896"/>
                    <a:pt x="567" y="783"/>
                    <a:pt x="567" y="663"/>
                  </a:cubicBezTo>
                  <a:cubicBezTo>
                    <a:pt x="567" y="634"/>
                    <a:pt x="567" y="571"/>
                    <a:pt x="595" y="514"/>
                  </a:cubicBezTo>
                  <a:cubicBezTo>
                    <a:pt x="595" y="458"/>
                    <a:pt x="623" y="366"/>
                    <a:pt x="623" y="281"/>
                  </a:cubicBezTo>
                  <a:cubicBezTo>
                    <a:pt x="595" y="189"/>
                    <a:pt x="532" y="104"/>
                    <a:pt x="475" y="40"/>
                  </a:cubicBezTo>
                  <a:cubicBezTo>
                    <a:pt x="435" y="20"/>
                    <a:pt x="391" y="0"/>
                    <a:pt x="3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3928411" y="2028278"/>
              <a:ext cx="11030" cy="59854"/>
            </a:xfrm>
            <a:custGeom>
              <a:avLst/>
              <a:gdLst/>
              <a:ahLst/>
              <a:cxnLst/>
              <a:rect l="l" t="t" r="r" b="b"/>
              <a:pathLst>
                <a:path w="326" h="1769" extrusionOk="0">
                  <a:moveTo>
                    <a:pt x="35" y="0"/>
                  </a:moveTo>
                  <a:cubicBezTo>
                    <a:pt x="0" y="35"/>
                    <a:pt x="0" y="64"/>
                    <a:pt x="0" y="92"/>
                  </a:cubicBezTo>
                  <a:cubicBezTo>
                    <a:pt x="212" y="594"/>
                    <a:pt x="212" y="1182"/>
                    <a:pt x="0" y="1684"/>
                  </a:cubicBezTo>
                  <a:cubicBezTo>
                    <a:pt x="0" y="1712"/>
                    <a:pt x="0" y="1769"/>
                    <a:pt x="35" y="1769"/>
                  </a:cubicBezTo>
                  <a:lnTo>
                    <a:pt x="64" y="1769"/>
                  </a:lnTo>
                  <a:cubicBezTo>
                    <a:pt x="92" y="1769"/>
                    <a:pt x="120" y="1769"/>
                    <a:pt x="120" y="1740"/>
                  </a:cubicBezTo>
                  <a:cubicBezTo>
                    <a:pt x="326" y="1210"/>
                    <a:pt x="326" y="594"/>
                    <a:pt x="120" y="64"/>
                  </a:cubicBezTo>
                  <a:cubicBezTo>
                    <a:pt x="92" y="35"/>
                    <a:pt x="64" y="0"/>
                    <a:pt x="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3941573" y="2027296"/>
              <a:ext cx="14854" cy="68990"/>
            </a:xfrm>
            <a:custGeom>
              <a:avLst/>
              <a:gdLst/>
              <a:ahLst/>
              <a:cxnLst/>
              <a:rect l="l" t="t" r="r" b="b"/>
              <a:pathLst>
                <a:path w="439" h="2039" extrusionOk="0">
                  <a:moveTo>
                    <a:pt x="85" y="1"/>
                  </a:moveTo>
                  <a:cubicBezTo>
                    <a:pt x="57" y="29"/>
                    <a:pt x="28" y="64"/>
                    <a:pt x="57" y="93"/>
                  </a:cubicBezTo>
                  <a:cubicBezTo>
                    <a:pt x="319" y="680"/>
                    <a:pt x="290" y="1387"/>
                    <a:pt x="0" y="1946"/>
                  </a:cubicBezTo>
                  <a:cubicBezTo>
                    <a:pt x="0" y="1975"/>
                    <a:pt x="0" y="2038"/>
                    <a:pt x="28" y="2038"/>
                  </a:cubicBezTo>
                  <a:lnTo>
                    <a:pt x="57" y="2038"/>
                  </a:lnTo>
                  <a:cubicBezTo>
                    <a:pt x="85" y="2038"/>
                    <a:pt x="85" y="2038"/>
                    <a:pt x="113" y="2010"/>
                  </a:cubicBezTo>
                  <a:cubicBezTo>
                    <a:pt x="439" y="1416"/>
                    <a:pt x="439" y="652"/>
                    <a:pt x="142" y="29"/>
                  </a:cubicBezTo>
                  <a:cubicBezTo>
                    <a:pt x="142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3622264" y="2026924"/>
              <a:ext cx="24903" cy="64320"/>
            </a:xfrm>
            <a:custGeom>
              <a:avLst/>
              <a:gdLst/>
              <a:ahLst/>
              <a:cxnLst/>
              <a:rect l="l" t="t" r="r" b="b"/>
              <a:pathLst>
                <a:path w="736" h="1901" extrusionOk="0">
                  <a:moveTo>
                    <a:pt x="417" y="0"/>
                  </a:moveTo>
                  <a:cubicBezTo>
                    <a:pt x="367" y="0"/>
                    <a:pt x="309" y="20"/>
                    <a:pt x="269" y="40"/>
                  </a:cubicBezTo>
                  <a:cubicBezTo>
                    <a:pt x="205" y="104"/>
                    <a:pt x="149" y="189"/>
                    <a:pt x="149" y="281"/>
                  </a:cubicBezTo>
                  <a:cubicBezTo>
                    <a:pt x="120" y="366"/>
                    <a:pt x="149" y="458"/>
                    <a:pt x="149" y="514"/>
                  </a:cubicBezTo>
                  <a:cubicBezTo>
                    <a:pt x="177" y="571"/>
                    <a:pt x="177" y="634"/>
                    <a:pt x="177" y="663"/>
                  </a:cubicBezTo>
                  <a:cubicBezTo>
                    <a:pt x="177" y="783"/>
                    <a:pt x="149" y="896"/>
                    <a:pt x="64" y="896"/>
                  </a:cubicBezTo>
                  <a:lnTo>
                    <a:pt x="64" y="924"/>
                  </a:lnTo>
                  <a:cubicBezTo>
                    <a:pt x="28" y="924"/>
                    <a:pt x="0" y="960"/>
                    <a:pt x="0" y="988"/>
                  </a:cubicBezTo>
                  <a:cubicBezTo>
                    <a:pt x="20" y="1008"/>
                    <a:pt x="44" y="1028"/>
                    <a:pt x="66" y="1028"/>
                  </a:cubicBezTo>
                  <a:cubicBezTo>
                    <a:pt x="75" y="1028"/>
                    <a:pt x="84" y="1025"/>
                    <a:pt x="92" y="1016"/>
                  </a:cubicBezTo>
                  <a:cubicBezTo>
                    <a:pt x="120" y="1016"/>
                    <a:pt x="120" y="1016"/>
                    <a:pt x="120" y="1045"/>
                  </a:cubicBezTo>
                  <a:cubicBezTo>
                    <a:pt x="149" y="1045"/>
                    <a:pt x="177" y="1073"/>
                    <a:pt x="177" y="1101"/>
                  </a:cubicBezTo>
                  <a:cubicBezTo>
                    <a:pt x="205" y="1137"/>
                    <a:pt x="177" y="1193"/>
                    <a:pt x="177" y="1250"/>
                  </a:cubicBezTo>
                  <a:lnTo>
                    <a:pt x="177" y="1278"/>
                  </a:lnTo>
                  <a:cubicBezTo>
                    <a:pt x="149" y="1455"/>
                    <a:pt x="177" y="1604"/>
                    <a:pt x="269" y="1724"/>
                  </a:cubicBezTo>
                  <a:cubicBezTo>
                    <a:pt x="325" y="1809"/>
                    <a:pt x="446" y="1901"/>
                    <a:pt x="559" y="1901"/>
                  </a:cubicBezTo>
                  <a:cubicBezTo>
                    <a:pt x="594" y="1901"/>
                    <a:pt x="651" y="1872"/>
                    <a:pt x="707" y="1844"/>
                  </a:cubicBezTo>
                  <a:cubicBezTo>
                    <a:pt x="736" y="1809"/>
                    <a:pt x="736" y="1780"/>
                    <a:pt x="707" y="1752"/>
                  </a:cubicBezTo>
                  <a:cubicBezTo>
                    <a:pt x="707" y="1738"/>
                    <a:pt x="693" y="1731"/>
                    <a:pt x="676" y="1731"/>
                  </a:cubicBezTo>
                  <a:cubicBezTo>
                    <a:pt x="658" y="1731"/>
                    <a:pt x="637" y="1738"/>
                    <a:pt x="623" y="1752"/>
                  </a:cubicBezTo>
                  <a:cubicBezTo>
                    <a:pt x="597" y="1768"/>
                    <a:pt x="570" y="1775"/>
                    <a:pt x="542" y="1775"/>
                  </a:cubicBezTo>
                  <a:cubicBezTo>
                    <a:pt x="471" y="1775"/>
                    <a:pt x="400" y="1728"/>
                    <a:pt x="354" y="1667"/>
                  </a:cubicBezTo>
                  <a:cubicBezTo>
                    <a:pt x="297" y="1575"/>
                    <a:pt x="269" y="1455"/>
                    <a:pt x="297" y="1313"/>
                  </a:cubicBezTo>
                  <a:lnTo>
                    <a:pt x="297" y="1278"/>
                  </a:lnTo>
                  <a:cubicBezTo>
                    <a:pt x="297" y="1193"/>
                    <a:pt x="325" y="1137"/>
                    <a:pt x="297" y="1045"/>
                  </a:cubicBezTo>
                  <a:cubicBezTo>
                    <a:pt x="269" y="1016"/>
                    <a:pt x="241" y="988"/>
                    <a:pt x="205" y="960"/>
                  </a:cubicBezTo>
                  <a:cubicBezTo>
                    <a:pt x="269" y="868"/>
                    <a:pt x="297" y="783"/>
                    <a:pt x="297" y="663"/>
                  </a:cubicBezTo>
                  <a:cubicBezTo>
                    <a:pt x="297" y="606"/>
                    <a:pt x="297" y="542"/>
                    <a:pt x="269" y="514"/>
                  </a:cubicBezTo>
                  <a:cubicBezTo>
                    <a:pt x="269" y="429"/>
                    <a:pt x="241" y="366"/>
                    <a:pt x="269" y="309"/>
                  </a:cubicBezTo>
                  <a:cubicBezTo>
                    <a:pt x="269" y="252"/>
                    <a:pt x="297" y="160"/>
                    <a:pt x="354" y="132"/>
                  </a:cubicBezTo>
                  <a:cubicBezTo>
                    <a:pt x="373" y="132"/>
                    <a:pt x="395" y="120"/>
                    <a:pt x="416" y="120"/>
                  </a:cubicBezTo>
                  <a:cubicBezTo>
                    <a:pt x="426" y="120"/>
                    <a:pt x="436" y="123"/>
                    <a:pt x="446" y="132"/>
                  </a:cubicBezTo>
                  <a:cubicBezTo>
                    <a:pt x="474" y="132"/>
                    <a:pt x="502" y="104"/>
                    <a:pt x="502" y="75"/>
                  </a:cubicBezTo>
                  <a:cubicBezTo>
                    <a:pt x="502" y="40"/>
                    <a:pt x="502" y="12"/>
                    <a:pt x="474" y="12"/>
                  </a:cubicBezTo>
                  <a:cubicBezTo>
                    <a:pt x="457" y="4"/>
                    <a:pt x="438" y="0"/>
                    <a:pt x="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3600474" y="2028278"/>
              <a:ext cx="11978" cy="59854"/>
            </a:xfrm>
            <a:custGeom>
              <a:avLst/>
              <a:gdLst/>
              <a:ahLst/>
              <a:cxnLst/>
              <a:rect l="l" t="t" r="r" b="b"/>
              <a:pathLst>
                <a:path w="354" h="1769" extrusionOk="0">
                  <a:moveTo>
                    <a:pt x="290" y="0"/>
                  </a:moveTo>
                  <a:cubicBezTo>
                    <a:pt x="262" y="0"/>
                    <a:pt x="234" y="35"/>
                    <a:pt x="234" y="64"/>
                  </a:cubicBezTo>
                  <a:cubicBezTo>
                    <a:pt x="0" y="594"/>
                    <a:pt x="0" y="1210"/>
                    <a:pt x="205" y="1740"/>
                  </a:cubicBezTo>
                  <a:cubicBezTo>
                    <a:pt x="234" y="1769"/>
                    <a:pt x="234" y="1769"/>
                    <a:pt x="262" y="1769"/>
                  </a:cubicBezTo>
                  <a:lnTo>
                    <a:pt x="290" y="1769"/>
                  </a:lnTo>
                  <a:cubicBezTo>
                    <a:pt x="319" y="1769"/>
                    <a:pt x="319" y="1712"/>
                    <a:pt x="319" y="1684"/>
                  </a:cubicBezTo>
                  <a:cubicBezTo>
                    <a:pt x="113" y="1182"/>
                    <a:pt x="113" y="594"/>
                    <a:pt x="319" y="92"/>
                  </a:cubicBezTo>
                  <a:cubicBezTo>
                    <a:pt x="354" y="64"/>
                    <a:pt x="319" y="35"/>
                    <a:pt x="2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3583454" y="2027296"/>
              <a:ext cx="14887" cy="68990"/>
            </a:xfrm>
            <a:custGeom>
              <a:avLst/>
              <a:gdLst/>
              <a:ahLst/>
              <a:cxnLst/>
              <a:rect l="l" t="t" r="r" b="b"/>
              <a:pathLst>
                <a:path w="440" h="2039" extrusionOk="0">
                  <a:moveTo>
                    <a:pt x="355" y="1"/>
                  </a:moveTo>
                  <a:cubicBezTo>
                    <a:pt x="326" y="1"/>
                    <a:pt x="291" y="1"/>
                    <a:pt x="291" y="29"/>
                  </a:cubicBezTo>
                  <a:cubicBezTo>
                    <a:pt x="1" y="652"/>
                    <a:pt x="29" y="1416"/>
                    <a:pt x="326" y="2010"/>
                  </a:cubicBezTo>
                  <a:cubicBezTo>
                    <a:pt x="355" y="2038"/>
                    <a:pt x="355" y="2038"/>
                    <a:pt x="383" y="2038"/>
                  </a:cubicBezTo>
                  <a:lnTo>
                    <a:pt x="411" y="2038"/>
                  </a:lnTo>
                  <a:cubicBezTo>
                    <a:pt x="440" y="2038"/>
                    <a:pt x="440" y="1975"/>
                    <a:pt x="440" y="1946"/>
                  </a:cubicBezTo>
                  <a:cubicBezTo>
                    <a:pt x="150" y="1387"/>
                    <a:pt x="114" y="680"/>
                    <a:pt x="383" y="93"/>
                  </a:cubicBezTo>
                  <a:cubicBezTo>
                    <a:pt x="411" y="64"/>
                    <a:pt x="383" y="29"/>
                    <a:pt x="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19" name="Google Shape;2119;p55"/>
          <p:cNvGrpSpPr/>
          <p:nvPr/>
        </p:nvGrpSpPr>
        <p:grpSpPr>
          <a:xfrm>
            <a:off x="8229268" y="1940082"/>
            <a:ext cx="520573" cy="576599"/>
            <a:chOff x="3306034" y="1949508"/>
            <a:chExt cx="175743" cy="194657"/>
          </a:xfrm>
        </p:grpSpPr>
        <p:sp>
          <p:nvSpPr>
            <p:cNvPr id="2120" name="Google Shape;2120;p55"/>
            <p:cNvSpPr/>
            <p:nvPr/>
          </p:nvSpPr>
          <p:spPr>
            <a:xfrm>
              <a:off x="3335979" y="1979047"/>
              <a:ext cx="113719" cy="156961"/>
            </a:xfrm>
            <a:custGeom>
              <a:avLst/>
              <a:gdLst/>
              <a:ahLst/>
              <a:cxnLst/>
              <a:rect l="l" t="t" r="r" b="b"/>
              <a:pathLst>
                <a:path w="3361" h="4639" extrusionOk="0">
                  <a:moveTo>
                    <a:pt x="1704" y="1"/>
                  </a:moveTo>
                  <a:cubicBezTo>
                    <a:pt x="1639" y="1"/>
                    <a:pt x="1573" y="4"/>
                    <a:pt x="1507" y="12"/>
                  </a:cubicBezTo>
                  <a:cubicBezTo>
                    <a:pt x="708" y="104"/>
                    <a:pt x="92" y="748"/>
                    <a:pt x="35" y="1575"/>
                  </a:cubicBezTo>
                  <a:cubicBezTo>
                    <a:pt x="0" y="2134"/>
                    <a:pt x="269" y="2608"/>
                    <a:pt x="651" y="2934"/>
                  </a:cubicBezTo>
                  <a:cubicBezTo>
                    <a:pt x="884" y="3139"/>
                    <a:pt x="1061" y="3436"/>
                    <a:pt x="1097" y="3754"/>
                  </a:cubicBezTo>
                  <a:lnTo>
                    <a:pt x="1181" y="4405"/>
                  </a:lnTo>
                  <a:cubicBezTo>
                    <a:pt x="1181" y="4525"/>
                    <a:pt x="1302" y="4639"/>
                    <a:pt x="1450" y="4639"/>
                  </a:cubicBezTo>
                  <a:lnTo>
                    <a:pt x="1981" y="4639"/>
                  </a:lnTo>
                  <a:cubicBezTo>
                    <a:pt x="2122" y="4639"/>
                    <a:pt x="2243" y="4525"/>
                    <a:pt x="2243" y="4377"/>
                  </a:cubicBezTo>
                  <a:lnTo>
                    <a:pt x="2335" y="3754"/>
                  </a:lnTo>
                  <a:cubicBezTo>
                    <a:pt x="2363" y="3436"/>
                    <a:pt x="2511" y="3139"/>
                    <a:pt x="2745" y="2934"/>
                  </a:cubicBezTo>
                  <a:cubicBezTo>
                    <a:pt x="3127" y="2637"/>
                    <a:pt x="3360" y="2163"/>
                    <a:pt x="3360" y="1667"/>
                  </a:cubicBezTo>
                  <a:cubicBezTo>
                    <a:pt x="3334" y="729"/>
                    <a:pt x="2617" y="1"/>
                    <a:pt x="17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3371879" y="2112055"/>
              <a:ext cx="44053" cy="32109"/>
            </a:xfrm>
            <a:custGeom>
              <a:avLst/>
              <a:gdLst/>
              <a:ahLst/>
              <a:cxnLst/>
              <a:rect l="l" t="t" r="r" b="b"/>
              <a:pathLst>
                <a:path w="1302" h="949" extrusionOk="0">
                  <a:moveTo>
                    <a:pt x="0" y="0"/>
                  </a:moveTo>
                  <a:lnTo>
                    <a:pt x="0" y="297"/>
                  </a:lnTo>
                  <a:cubicBezTo>
                    <a:pt x="0" y="651"/>
                    <a:pt x="297" y="948"/>
                    <a:pt x="651" y="948"/>
                  </a:cubicBezTo>
                  <a:cubicBezTo>
                    <a:pt x="1005" y="920"/>
                    <a:pt x="1302" y="651"/>
                    <a:pt x="1302" y="269"/>
                  </a:cubicBezTo>
                  <a:lnTo>
                    <a:pt x="1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3363014" y="2022762"/>
              <a:ext cx="58907" cy="95279"/>
            </a:xfrm>
            <a:custGeom>
              <a:avLst/>
              <a:gdLst/>
              <a:ahLst/>
              <a:cxnLst/>
              <a:rect l="l" t="t" r="r" b="b"/>
              <a:pathLst>
                <a:path w="1741" h="2816" extrusionOk="0">
                  <a:moveTo>
                    <a:pt x="1210" y="163"/>
                  </a:moveTo>
                  <a:cubicBezTo>
                    <a:pt x="1238" y="198"/>
                    <a:pt x="1267" y="255"/>
                    <a:pt x="1267" y="283"/>
                  </a:cubicBezTo>
                  <a:cubicBezTo>
                    <a:pt x="1295" y="375"/>
                    <a:pt x="1295" y="432"/>
                    <a:pt x="1295" y="489"/>
                  </a:cubicBezTo>
                  <a:cubicBezTo>
                    <a:pt x="1267" y="552"/>
                    <a:pt x="1238" y="581"/>
                    <a:pt x="1182" y="581"/>
                  </a:cubicBezTo>
                  <a:cubicBezTo>
                    <a:pt x="1118" y="581"/>
                    <a:pt x="1090" y="552"/>
                    <a:pt x="1090" y="489"/>
                  </a:cubicBezTo>
                  <a:cubicBezTo>
                    <a:pt x="1062" y="460"/>
                    <a:pt x="1062" y="404"/>
                    <a:pt x="1090" y="340"/>
                  </a:cubicBezTo>
                  <a:cubicBezTo>
                    <a:pt x="1118" y="283"/>
                    <a:pt x="1147" y="227"/>
                    <a:pt x="1210" y="163"/>
                  </a:cubicBezTo>
                  <a:close/>
                  <a:moveTo>
                    <a:pt x="616" y="227"/>
                  </a:moveTo>
                  <a:cubicBezTo>
                    <a:pt x="680" y="255"/>
                    <a:pt x="708" y="340"/>
                    <a:pt x="736" y="404"/>
                  </a:cubicBezTo>
                  <a:cubicBezTo>
                    <a:pt x="736" y="489"/>
                    <a:pt x="736" y="552"/>
                    <a:pt x="680" y="609"/>
                  </a:cubicBezTo>
                  <a:cubicBezTo>
                    <a:pt x="663" y="642"/>
                    <a:pt x="625" y="656"/>
                    <a:pt x="584" y="656"/>
                  </a:cubicBezTo>
                  <a:cubicBezTo>
                    <a:pt x="556" y="656"/>
                    <a:pt x="526" y="649"/>
                    <a:pt x="503" y="637"/>
                  </a:cubicBezTo>
                  <a:cubicBezTo>
                    <a:pt x="474" y="609"/>
                    <a:pt x="474" y="581"/>
                    <a:pt x="439" y="517"/>
                  </a:cubicBezTo>
                  <a:cubicBezTo>
                    <a:pt x="439" y="432"/>
                    <a:pt x="503" y="283"/>
                    <a:pt x="616" y="227"/>
                  </a:cubicBezTo>
                  <a:close/>
                  <a:moveTo>
                    <a:pt x="995" y="0"/>
                  </a:moveTo>
                  <a:cubicBezTo>
                    <a:pt x="861" y="0"/>
                    <a:pt x="730" y="70"/>
                    <a:pt x="616" y="135"/>
                  </a:cubicBezTo>
                  <a:cubicBezTo>
                    <a:pt x="559" y="107"/>
                    <a:pt x="531" y="107"/>
                    <a:pt x="474" y="78"/>
                  </a:cubicBezTo>
                  <a:cubicBezTo>
                    <a:pt x="326" y="78"/>
                    <a:pt x="206" y="107"/>
                    <a:pt x="149" y="163"/>
                  </a:cubicBezTo>
                  <a:cubicBezTo>
                    <a:pt x="0" y="340"/>
                    <a:pt x="121" y="729"/>
                    <a:pt x="206" y="991"/>
                  </a:cubicBezTo>
                  <a:cubicBezTo>
                    <a:pt x="234" y="1047"/>
                    <a:pt x="262" y="1111"/>
                    <a:pt x="262" y="1168"/>
                  </a:cubicBezTo>
                  <a:cubicBezTo>
                    <a:pt x="382" y="1642"/>
                    <a:pt x="503" y="2109"/>
                    <a:pt x="588" y="2583"/>
                  </a:cubicBezTo>
                  <a:lnTo>
                    <a:pt x="616" y="2788"/>
                  </a:lnTo>
                  <a:cubicBezTo>
                    <a:pt x="651" y="2788"/>
                    <a:pt x="651" y="2816"/>
                    <a:pt x="651" y="2816"/>
                  </a:cubicBezTo>
                  <a:lnTo>
                    <a:pt x="680" y="2816"/>
                  </a:lnTo>
                  <a:cubicBezTo>
                    <a:pt x="680" y="2788"/>
                    <a:pt x="708" y="2788"/>
                    <a:pt x="680" y="2759"/>
                  </a:cubicBezTo>
                  <a:lnTo>
                    <a:pt x="651" y="2583"/>
                  </a:lnTo>
                  <a:cubicBezTo>
                    <a:pt x="559" y="2109"/>
                    <a:pt x="439" y="1613"/>
                    <a:pt x="326" y="1139"/>
                  </a:cubicBezTo>
                  <a:cubicBezTo>
                    <a:pt x="326" y="1111"/>
                    <a:pt x="298" y="1047"/>
                    <a:pt x="262" y="963"/>
                  </a:cubicBezTo>
                  <a:cubicBezTo>
                    <a:pt x="177" y="729"/>
                    <a:pt x="57" y="340"/>
                    <a:pt x="177" y="198"/>
                  </a:cubicBezTo>
                  <a:cubicBezTo>
                    <a:pt x="234" y="135"/>
                    <a:pt x="326" y="135"/>
                    <a:pt x="474" y="135"/>
                  </a:cubicBezTo>
                  <a:cubicBezTo>
                    <a:pt x="503" y="163"/>
                    <a:pt x="531" y="163"/>
                    <a:pt x="559" y="198"/>
                  </a:cubicBezTo>
                  <a:cubicBezTo>
                    <a:pt x="439" y="283"/>
                    <a:pt x="382" y="404"/>
                    <a:pt x="382" y="552"/>
                  </a:cubicBezTo>
                  <a:cubicBezTo>
                    <a:pt x="411" y="609"/>
                    <a:pt x="439" y="665"/>
                    <a:pt x="474" y="694"/>
                  </a:cubicBezTo>
                  <a:cubicBezTo>
                    <a:pt x="507" y="707"/>
                    <a:pt x="545" y="716"/>
                    <a:pt x="582" y="716"/>
                  </a:cubicBezTo>
                  <a:cubicBezTo>
                    <a:pt x="642" y="716"/>
                    <a:pt x="701" y="694"/>
                    <a:pt x="736" y="637"/>
                  </a:cubicBezTo>
                  <a:cubicBezTo>
                    <a:pt x="793" y="581"/>
                    <a:pt x="793" y="489"/>
                    <a:pt x="793" y="404"/>
                  </a:cubicBezTo>
                  <a:cubicBezTo>
                    <a:pt x="765" y="312"/>
                    <a:pt x="736" y="255"/>
                    <a:pt x="651" y="198"/>
                  </a:cubicBezTo>
                  <a:cubicBezTo>
                    <a:pt x="761" y="127"/>
                    <a:pt x="875" y="60"/>
                    <a:pt x="990" y="60"/>
                  </a:cubicBezTo>
                  <a:cubicBezTo>
                    <a:pt x="1023" y="60"/>
                    <a:pt x="1057" y="66"/>
                    <a:pt x="1090" y="78"/>
                  </a:cubicBezTo>
                  <a:cubicBezTo>
                    <a:pt x="1118" y="78"/>
                    <a:pt x="1147" y="107"/>
                    <a:pt x="1147" y="135"/>
                  </a:cubicBezTo>
                  <a:cubicBezTo>
                    <a:pt x="1090" y="163"/>
                    <a:pt x="1062" y="255"/>
                    <a:pt x="1033" y="312"/>
                  </a:cubicBezTo>
                  <a:cubicBezTo>
                    <a:pt x="1005" y="404"/>
                    <a:pt x="1005" y="460"/>
                    <a:pt x="1033" y="517"/>
                  </a:cubicBezTo>
                  <a:cubicBezTo>
                    <a:pt x="1033" y="581"/>
                    <a:pt x="1090" y="637"/>
                    <a:pt x="1147" y="637"/>
                  </a:cubicBezTo>
                  <a:cubicBezTo>
                    <a:pt x="1159" y="641"/>
                    <a:pt x="1171" y="643"/>
                    <a:pt x="1183" y="643"/>
                  </a:cubicBezTo>
                  <a:cubicBezTo>
                    <a:pt x="1260" y="643"/>
                    <a:pt x="1328" y="568"/>
                    <a:pt x="1359" y="489"/>
                  </a:cubicBezTo>
                  <a:cubicBezTo>
                    <a:pt x="1387" y="432"/>
                    <a:pt x="1359" y="375"/>
                    <a:pt x="1323" y="283"/>
                  </a:cubicBezTo>
                  <a:cubicBezTo>
                    <a:pt x="1295" y="227"/>
                    <a:pt x="1267" y="163"/>
                    <a:pt x="1238" y="135"/>
                  </a:cubicBezTo>
                  <a:cubicBezTo>
                    <a:pt x="1267" y="107"/>
                    <a:pt x="1295" y="78"/>
                    <a:pt x="1323" y="78"/>
                  </a:cubicBezTo>
                  <a:cubicBezTo>
                    <a:pt x="1351" y="72"/>
                    <a:pt x="1381" y="68"/>
                    <a:pt x="1410" y="68"/>
                  </a:cubicBezTo>
                  <a:cubicBezTo>
                    <a:pt x="1506" y="68"/>
                    <a:pt x="1599" y="106"/>
                    <a:pt x="1621" y="198"/>
                  </a:cubicBezTo>
                  <a:cubicBezTo>
                    <a:pt x="1677" y="255"/>
                    <a:pt x="1649" y="340"/>
                    <a:pt x="1649" y="432"/>
                  </a:cubicBezTo>
                  <a:cubicBezTo>
                    <a:pt x="1621" y="665"/>
                    <a:pt x="1564" y="906"/>
                    <a:pt x="1500" y="1111"/>
                  </a:cubicBezTo>
                  <a:cubicBezTo>
                    <a:pt x="1472" y="1288"/>
                    <a:pt x="1415" y="1465"/>
                    <a:pt x="1387" y="1613"/>
                  </a:cubicBezTo>
                  <a:lnTo>
                    <a:pt x="1182" y="2731"/>
                  </a:lnTo>
                  <a:cubicBezTo>
                    <a:pt x="1182" y="2759"/>
                    <a:pt x="1210" y="2759"/>
                    <a:pt x="1210" y="2759"/>
                  </a:cubicBezTo>
                  <a:lnTo>
                    <a:pt x="1238" y="2759"/>
                  </a:lnTo>
                  <a:lnTo>
                    <a:pt x="1444" y="1642"/>
                  </a:lnTo>
                  <a:cubicBezTo>
                    <a:pt x="1472" y="1465"/>
                    <a:pt x="1536" y="1288"/>
                    <a:pt x="1564" y="1139"/>
                  </a:cubicBezTo>
                  <a:cubicBezTo>
                    <a:pt x="1621" y="906"/>
                    <a:pt x="1677" y="665"/>
                    <a:pt x="1712" y="432"/>
                  </a:cubicBezTo>
                  <a:cubicBezTo>
                    <a:pt x="1712" y="340"/>
                    <a:pt x="1741" y="255"/>
                    <a:pt x="1677" y="163"/>
                  </a:cubicBezTo>
                  <a:cubicBezTo>
                    <a:pt x="1631" y="71"/>
                    <a:pt x="1506" y="12"/>
                    <a:pt x="1396" y="12"/>
                  </a:cubicBezTo>
                  <a:cubicBezTo>
                    <a:pt x="1370" y="12"/>
                    <a:pt x="1346" y="15"/>
                    <a:pt x="1323" y="22"/>
                  </a:cubicBezTo>
                  <a:cubicBezTo>
                    <a:pt x="1267" y="50"/>
                    <a:pt x="1238" y="50"/>
                    <a:pt x="1210" y="78"/>
                  </a:cubicBezTo>
                  <a:cubicBezTo>
                    <a:pt x="1182" y="50"/>
                    <a:pt x="1147" y="50"/>
                    <a:pt x="1118" y="22"/>
                  </a:cubicBezTo>
                  <a:cubicBezTo>
                    <a:pt x="1077" y="7"/>
                    <a:pt x="1036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3306034" y="2019413"/>
              <a:ext cx="19184" cy="5041"/>
            </a:xfrm>
            <a:custGeom>
              <a:avLst/>
              <a:gdLst/>
              <a:ahLst/>
              <a:cxnLst/>
              <a:rect l="l" t="t" r="r" b="b"/>
              <a:pathLst>
                <a:path w="567" h="149" extrusionOk="0">
                  <a:moveTo>
                    <a:pt x="36" y="0"/>
                  </a:moveTo>
                  <a:lnTo>
                    <a:pt x="1" y="29"/>
                  </a:lnTo>
                  <a:cubicBezTo>
                    <a:pt x="1" y="57"/>
                    <a:pt x="1" y="57"/>
                    <a:pt x="36" y="57"/>
                  </a:cubicBezTo>
                  <a:lnTo>
                    <a:pt x="531" y="149"/>
                  </a:lnTo>
                  <a:cubicBezTo>
                    <a:pt x="567" y="149"/>
                    <a:pt x="567" y="121"/>
                    <a:pt x="567" y="121"/>
                  </a:cubicBezTo>
                  <a:cubicBezTo>
                    <a:pt x="567" y="85"/>
                    <a:pt x="567" y="85"/>
                    <a:pt x="531" y="85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3321125" y="1977761"/>
              <a:ext cx="14887" cy="14617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29" y="0"/>
                  </a:moveTo>
                  <a:cubicBezTo>
                    <a:pt x="22" y="0"/>
                    <a:pt x="15" y="7"/>
                    <a:pt x="0" y="22"/>
                  </a:cubicBezTo>
                  <a:lnTo>
                    <a:pt x="0" y="50"/>
                  </a:lnTo>
                  <a:lnTo>
                    <a:pt x="411" y="404"/>
                  </a:lnTo>
                  <a:lnTo>
                    <a:pt x="411" y="432"/>
                  </a:lnTo>
                  <a:cubicBezTo>
                    <a:pt x="439" y="432"/>
                    <a:pt x="439" y="404"/>
                    <a:pt x="439" y="404"/>
                  </a:cubicBezTo>
                  <a:lnTo>
                    <a:pt x="439" y="375"/>
                  </a:lnTo>
                  <a:lnTo>
                    <a:pt x="57" y="22"/>
                  </a:lnTo>
                  <a:cubicBezTo>
                    <a:pt x="43" y="7"/>
                    <a:pt x="36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374992" y="1950455"/>
              <a:ext cx="5041" cy="19184"/>
            </a:xfrm>
            <a:custGeom>
              <a:avLst/>
              <a:gdLst/>
              <a:ahLst/>
              <a:cxnLst/>
              <a:rect l="l" t="t" r="r" b="b"/>
              <a:pathLst>
                <a:path w="149" h="567" extrusionOk="0">
                  <a:moveTo>
                    <a:pt x="28" y="1"/>
                  </a:moveTo>
                  <a:cubicBezTo>
                    <a:pt x="28" y="36"/>
                    <a:pt x="0" y="36"/>
                    <a:pt x="0" y="65"/>
                  </a:cubicBezTo>
                  <a:cubicBezTo>
                    <a:pt x="28" y="121"/>
                    <a:pt x="28" y="213"/>
                    <a:pt x="57" y="298"/>
                  </a:cubicBezTo>
                  <a:cubicBezTo>
                    <a:pt x="57" y="390"/>
                    <a:pt x="85" y="447"/>
                    <a:pt x="85" y="532"/>
                  </a:cubicBezTo>
                  <a:lnTo>
                    <a:pt x="120" y="567"/>
                  </a:lnTo>
                  <a:cubicBezTo>
                    <a:pt x="149" y="532"/>
                    <a:pt x="149" y="532"/>
                    <a:pt x="149" y="503"/>
                  </a:cubicBezTo>
                  <a:cubicBezTo>
                    <a:pt x="149" y="447"/>
                    <a:pt x="120" y="355"/>
                    <a:pt x="120" y="270"/>
                  </a:cubicBezTo>
                  <a:cubicBezTo>
                    <a:pt x="85" y="178"/>
                    <a:pt x="85" y="93"/>
                    <a:pt x="57" y="36"/>
                  </a:cubicBezTo>
                  <a:cubicBezTo>
                    <a:pt x="57" y="36"/>
                    <a:pt x="57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409944" y="1949508"/>
              <a:ext cx="3857" cy="22060"/>
            </a:xfrm>
            <a:custGeom>
              <a:avLst/>
              <a:gdLst/>
              <a:ahLst/>
              <a:cxnLst/>
              <a:rect l="l" t="t" r="r" b="b"/>
              <a:pathLst>
                <a:path w="114" h="652" extrusionOk="0">
                  <a:moveTo>
                    <a:pt x="85" y="1"/>
                  </a:moveTo>
                  <a:cubicBezTo>
                    <a:pt x="85" y="1"/>
                    <a:pt x="57" y="1"/>
                    <a:pt x="57" y="29"/>
                  </a:cubicBezTo>
                  <a:lnTo>
                    <a:pt x="0" y="623"/>
                  </a:lnTo>
                  <a:cubicBezTo>
                    <a:pt x="0" y="623"/>
                    <a:pt x="0" y="651"/>
                    <a:pt x="28" y="651"/>
                  </a:cubicBezTo>
                  <a:lnTo>
                    <a:pt x="57" y="623"/>
                  </a:lnTo>
                  <a:lnTo>
                    <a:pt x="113" y="29"/>
                  </a:lnTo>
                  <a:cubicBezTo>
                    <a:pt x="113" y="1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447739" y="1987573"/>
              <a:ext cx="19895" cy="13906"/>
            </a:xfrm>
            <a:custGeom>
              <a:avLst/>
              <a:gdLst/>
              <a:ahLst/>
              <a:cxnLst/>
              <a:rect l="l" t="t" r="r" b="b"/>
              <a:pathLst>
                <a:path w="588" h="411" extrusionOk="0">
                  <a:moveTo>
                    <a:pt x="531" y="0"/>
                  </a:moveTo>
                  <a:lnTo>
                    <a:pt x="29" y="354"/>
                  </a:lnTo>
                  <a:cubicBezTo>
                    <a:pt x="1" y="354"/>
                    <a:pt x="1" y="382"/>
                    <a:pt x="29" y="382"/>
                  </a:cubicBezTo>
                  <a:lnTo>
                    <a:pt x="29" y="411"/>
                  </a:lnTo>
                  <a:lnTo>
                    <a:pt x="57" y="411"/>
                  </a:lnTo>
                  <a:lnTo>
                    <a:pt x="560" y="57"/>
                  </a:lnTo>
                  <a:cubicBezTo>
                    <a:pt x="560" y="29"/>
                    <a:pt x="588" y="29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461645" y="2026349"/>
              <a:ext cx="20132" cy="3147"/>
            </a:xfrm>
            <a:custGeom>
              <a:avLst/>
              <a:gdLst/>
              <a:ahLst/>
              <a:cxnLst/>
              <a:rect l="l" t="t" r="r" b="b"/>
              <a:pathLst>
                <a:path w="595" h="93" extrusionOk="0">
                  <a:moveTo>
                    <a:pt x="35" y="1"/>
                  </a:moveTo>
                  <a:cubicBezTo>
                    <a:pt x="0" y="1"/>
                    <a:pt x="0" y="1"/>
                    <a:pt x="0" y="29"/>
                  </a:cubicBezTo>
                  <a:cubicBezTo>
                    <a:pt x="0" y="29"/>
                    <a:pt x="0" y="57"/>
                    <a:pt x="35" y="57"/>
                  </a:cubicBezTo>
                  <a:lnTo>
                    <a:pt x="566" y="92"/>
                  </a:lnTo>
                  <a:cubicBezTo>
                    <a:pt x="594" y="92"/>
                    <a:pt x="594" y="57"/>
                    <a:pt x="594" y="57"/>
                  </a:cubicBezTo>
                  <a:cubicBezTo>
                    <a:pt x="594" y="29"/>
                    <a:pt x="594" y="29"/>
                    <a:pt x="566" y="2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3346028" y="1991397"/>
              <a:ext cx="36880" cy="56065"/>
            </a:xfrm>
            <a:custGeom>
              <a:avLst/>
              <a:gdLst/>
              <a:ahLst/>
              <a:cxnLst/>
              <a:rect l="l" t="t" r="r" b="b"/>
              <a:pathLst>
                <a:path w="1090" h="1657" extrusionOk="0">
                  <a:moveTo>
                    <a:pt x="1033" y="1"/>
                  </a:moveTo>
                  <a:cubicBezTo>
                    <a:pt x="708" y="64"/>
                    <a:pt x="411" y="298"/>
                    <a:pt x="234" y="623"/>
                  </a:cubicBezTo>
                  <a:cubicBezTo>
                    <a:pt x="57" y="913"/>
                    <a:pt x="0" y="1302"/>
                    <a:pt x="120" y="1621"/>
                  </a:cubicBezTo>
                  <a:cubicBezTo>
                    <a:pt x="120" y="1621"/>
                    <a:pt x="120" y="1656"/>
                    <a:pt x="149" y="1656"/>
                  </a:cubicBezTo>
                  <a:cubicBezTo>
                    <a:pt x="149" y="1656"/>
                    <a:pt x="177" y="1621"/>
                    <a:pt x="149" y="1592"/>
                  </a:cubicBezTo>
                  <a:cubicBezTo>
                    <a:pt x="57" y="1302"/>
                    <a:pt x="120" y="913"/>
                    <a:pt x="269" y="652"/>
                  </a:cubicBezTo>
                  <a:cubicBezTo>
                    <a:pt x="446" y="354"/>
                    <a:pt x="736" y="121"/>
                    <a:pt x="1061" y="64"/>
                  </a:cubicBezTo>
                  <a:cubicBezTo>
                    <a:pt x="1061" y="29"/>
                    <a:pt x="1090" y="29"/>
                    <a:pt x="10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30" name="Google Shape;2130;p55"/>
          <p:cNvGrpSpPr/>
          <p:nvPr/>
        </p:nvGrpSpPr>
        <p:grpSpPr>
          <a:xfrm>
            <a:off x="1738850" y="4225095"/>
            <a:ext cx="3689559" cy="1799413"/>
            <a:chOff x="1304137" y="3281421"/>
            <a:chExt cx="2767169" cy="1349560"/>
          </a:xfrm>
        </p:grpSpPr>
        <p:sp>
          <p:nvSpPr>
            <p:cNvPr id="2131" name="Google Shape;2131;p55"/>
            <p:cNvSpPr/>
            <p:nvPr/>
          </p:nvSpPr>
          <p:spPr>
            <a:xfrm>
              <a:off x="2303172" y="328142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2412777" y="328142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55"/>
            <p:cNvSpPr/>
            <p:nvPr/>
          </p:nvSpPr>
          <p:spPr>
            <a:xfrm>
              <a:off x="3946025" y="44425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55"/>
            <p:cNvSpPr/>
            <p:nvPr/>
          </p:nvSpPr>
          <p:spPr>
            <a:xfrm>
              <a:off x="3836504" y="44425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55"/>
            <p:cNvSpPr/>
            <p:nvPr/>
          </p:nvSpPr>
          <p:spPr>
            <a:xfrm>
              <a:off x="1306786" y="3503060"/>
              <a:ext cx="449684" cy="83468"/>
            </a:xfrm>
            <a:custGeom>
              <a:avLst/>
              <a:gdLst/>
              <a:ahLst/>
              <a:cxnLst/>
              <a:rect l="l" t="t" r="r" b="b"/>
              <a:pathLst>
                <a:path w="4924" h="914" extrusionOk="0">
                  <a:moveTo>
                    <a:pt x="439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4450" y="913"/>
                  </a:lnTo>
                  <a:cubicBezTo>
                    <a:pt x="4719" y="913"/>
                    <a:pt x="4924" y="708"/>
                    <a:pt x="4924" y="446"/>
                  </a:cubicBezTo>
                  <a:cubicBezTo>
                    <a:pt x="4924" y="206"/>
                    <a:pt x="4719" y="1"/>
                    <a:pt x="4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55"/>
            <p:cNvSpPr/>
            <p:nvPr/>
          </p:nvSpPr>
          <p:spPr>
            <a:xfrm>
              <a:off x="1837186" y="3503060"/>
              <a:ext cx="355436" cy="83468"/>
            </a:xfrm>
            <a:custGeom>
              <a:avLst/>
              <a:gdLst/>
              <a:ahLst/>
              <a:cxnLst/>
              <a:rect l="l" t="t" r="r" b="b"/>
              <a:pathLst>
                <a:path w="3892" h="914" extrusionOk="0">
                  <a:moveTo>
                    <a:pt x="467" y="1"/>
                  </a:moveTo>
                  <a:cubicBezTo>
                    <a:pt x="234" y="1"/>
                    <a:pt x="29" y="178"/>
                    <a:pt x="0" y="411"/>
                  </a:cubicBezTo>
                  <a:cubicBezTo>
                    <a:pt x="0" y="680"/>
                    <a:pt x="205" y="913"/>
                    <a:pt x="467" y="913"/>
                  </a:cubicBezTo>
                  <a:lnTo>
                    <a:pt x="3445" y="913"/>
                  </a:lnTo>
                  <a:cubicBezTo>
                    <a:pt x="3714" y="913"/>
                    <a:pt x="3891" y="708"/>
                    <a:pt x="3891" y="446"/>
                  </a:cubicBezTo>
                  <a:cubicBezTo>
                    <a:pt x="3891" y="206"/>
                    <a:pt x="3714" y="1"/>
                    <a:pt x="3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55"/>
            <p:cNvSpPr/>
            <p:nvPr/>
          </p:nvSpPr>
          <p:spPr>
            <a:xfrm>
              <a:off x="2679635" y="3503060"/>
              <a:ext cx="877449" cy="83468"/>
            </a:xfrm>
            <a:custGeom>
              <a:avLst/>
              <a:gdLst/>
              <a:ahLst/>
              <a:cxnLst/>
              <a:rect l="l" t="t" r="r" b="b"/>
              <a:pathLst>
                <a:path w="9608" h="914" extrusionOk="0">
                  <a:moveTo>
                    <a:pt x="439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9169" y="913"/>
                  </a:lnTo>
                  <a:cubicBezTo>
                    <a:pt x="9402" y="913"/>
                    <a:pt x="9607" y="708"/>
                    <a:pt x="9607" y="446"/>
                  </a:cubicBezTo>
                  <a:cubicBezTo>
                    <a:pt x="9607" y="206"/>
                    <a:pt x="9402" y="1"/>
                    <a:pt x="9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55"/>
            <p:cNvSpPr/>
            <p:nvPr/>
          </p:nvSpPr>
          <p:spPr>
            <a:xfrm>
              <a:off x="3651306" y="3503060"/>
              <a:ext cx="339272" cy="83468"/>
            </a:xfrm>
            <a:custGeom>
              <a:avLst/>
              <a:gdLst/>
              <a:ahLst/>
              <a:cxnLst/>
              <a:rect l="l" t="t" r="r" b="b"/>
              <a:pathLst>
                <a:path w="3715" h="914" extrusionOk="0">
                  <a:moveTo>
                    <a:pt x="474" y="1"/>
                  </a:moveTo>
                  <a:cubicBezTo>
                    <a:pt x="205" y="1"/>
                    <a:pt x="0" y="206"/>
                    <a:pt x="0" y="446"/>
                  </a:cubicBezTo>
                  <a:cubicBezTo>
                    <a:pt x="0" y="708"/>
                    <a:pt x="205" y="913"/>
                    <a:pt x="474" y="913"/>
                  </a:cubicBezTo>
                  <a:lnTo>
                    <a:pt x="3240" y="913"/>
                  </a:lnTo>
                  <a:cubicBezTo>
                    <a:pt x="3509" y="913"/>
                    <a:pt x="3714" y="708"/>
                    <a:pt x="3714" y="446"/>
                  </a:cubicBezTo>
                  <a:cubicBezTo>
                    <a:pt x="3714" y="206"/>
                    <a:pt x="3509" y="1"/>
                    <a:pt x="32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55"/>
            <p:cNvSpPr/>
            <p:nvPr/>
          </p:nvSpPr>
          <p:spPr>
            <a:xfrm>
              <a:off x="2927028" y="3705331"/>
              <a:ext cx="807677" cy="83376"/>
            </a:xfrm>
            <a:custGeom>
              <a:avLst/>
              <a:gdLst/>
              <a:ahLst/>
              <a:cxnLst/>
              <a:rect l="l" t="t" r="r" b="b"/>
              <a:pathLst>
                <a:path w="8844" h="913" extrusionOk="0">
                  <a:moveTo>
                    <a:pt x="446" y="0"/>
                  </a:moveTo>
                  <a:cubicBezTo>
                    <a:pt x="206" y="0"/>
                    <a:pt x="1" y="205"/>
                    <a:pt x="1" y="467"/>
                  </a:cubicBezTo>
                  <a:cubicBezTo>
                    <a:pt x="1" y="708"/>
                    <a:pt x="206" y="913"/>
                    <a:pt x="446" y="913"/>
                  </a:cubicBezTo>
                  <a:lnTo>
                    <a:pt x="8405" y="913"/>
                  </a:lnTo>
                  <a:cubicBezTo>
                    <a:pt x="8638" y="913"/>
                    <a:pt x="8844" y="708"/>
                    <a:pt x="8844" y="467"/>
                  </a:cubicBezTo>
                  <a:cubicBezTo>
                    <a:pt x="8844" y="205"/>
                    <a:pt x="8638" y="0"/>
                    <a:pt x="8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55"/>
            <p:cNvSpPr/>
            <p:nvPr/>
          </p:nvSpPr>
          <p:spPr>
            <a:xfrm>
              <a:off x="3805001" y="3705331"/>
              <a:ext cx="236531" cy="83376"/>
            </a:xfrm>
            <a:custGeom>
              <a:avLst/>
              <a:gdLst/>
              <a:ahLst/>
              <a:cxnLst/>
              <a:rect l="l" t="t" r="r" b="b"/>
              <a:pathLst>
                <a:path w="2590" h="913" extrusionOk="0">
                  <a:moveTo>
                    <a:pt x="439" y="0"/>
                  </a:moveTo>
                  <a:cubicBezTo>
                    <a:pt x="206" y="0"/>
                    <a:pt x="1" y="205"/>
                    <a:pt x="1" y="467"/>
                  </a:cubicBezTo>
                  <a:cubicBezTo>
                    <a:pt x="1" y="708"/>
                    <a:pt x="206" y="913"/>
                    <a:pt x="439" y="913"/>
                  </a:cubicBezTo>
                  <a:lnTo>
                    <a:pt x="2151" y="913"/>
                  </a:lnTo>
                  <a:cubicBezTo>
                    <a:pt x="2385" y="913"/>
                    <a:pt x="2590" y="708"/>
                    <a:pt x="2590" y="467"/>
                  </a:cubicBezTo>
                  <a:cubicBezTo>
                    <a:pt x="2590" y="205"/>
                    <a:pt x="2385" y="0"/>
                    <a:pt x="2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55"/>
            <p:cNvSpPr/>
            <p:nvPr/>
          </p:nvSpPr>
          <p:spPr>
            <a:xfrm>
              <a:off x="2679635" y="3705331"/>
              <a:ext cx="172604" cy="83376"/>
            </a:xfrm>
            <a:custGeom>
              <a:avLst/>
              <a:gdLst/>
              <a:ahLst/>
              <a:cxnLst/>
              <a:rect l="l" t="t" r="r" b="b"/>
              <a:pathLst>
                <a:path w="1890" h="913" extrusionOk="0">
                  <a:moveTo>
                    <a:pt x="439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1443" y="913"/>
                  </a:lnTo>
                  <a:cubicBezTo>
                    <a:pt x="1677" y="913"/>
                    <a:pt x="1889" y="708"/>
                    <a:pt x="1889" y="467"/>
                  </a:cubicBezTo>
                  <a:cubicBezTo>
                    <a:pt x="1889" y="205"/>
                    <a:pt x="1677" y="0"/>
                    <a:pt x="1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55"/>
            <p:cNvSpPr/>
            <p:nvPr/>
          </p:nvSpPr>
          <p:spPr>
            <a:xfrm>
              <a:off x="2133071" y="3705331"/>
              <a:ext cx="430962" cy="83376"/>
            </a:xfrm>
            <a:custGeom>
              <a:avLst/>
              <a:gdLst/>
              <a:ahLst/>
              <a:cxnLst/>
              <a:rect l="l" t="t" r="r" b="b"/>
              <a:pathLst>
                <a:path w="4719" h="913" extrusionOk="0">
                  <a:moveTo>
                    <a:pt x="446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46" y="913"/>
                  </a:cubicBezTo>
                  <a:lnTo>
                    <a:pt x="4450" y="913"/>
                  </a:lnTo>
                  <a:cubicBezTo>
                    <a:pt x="4599" y="913"/>
                    <a:pt x="4719" y="792"/>
                    <a:pt x="4719" y="644"/>
                  </a:cubicBezTo>
                  <a:lnTo>
                    <a:pt x="4719" y="290"/>
                  </a:lnTo>
                  <a:cubicBezTo>
                    <a:pt x="4719" y="142"/>
                    <a:pt x="4599" y="0"/>
                    <a:pt x="4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55"/>
            <p:cNvSpPr/>
            <p:nvPr/>
          </p:nvSpPr>
          <p:spPr>
            <a:xfrm>
              <a:off x="1492170" y="3705331"/>
              <a:ext cx="565392" cy="83376"/>
            </a:xfrm>
            <a:custGeom>
              <a:avLst/>
              <a:gdLst/>
              <a:ahLst/>
              <a:cxnLst/>
              <a:rect l="l" t="t" r="r" b="b"/>
              <a:pathLst>
                <a:path w="6191" h="913" extrusionOk="0">
                  <a:moveTo>
                    <a:pt x="298" y="0"/>
                  </a:moveTo>
                  <a:cubicBezTo>
                    <a:pt x="121" y="0"/>
                    <a:pt x="1" y="142"/>
                    <a:pt x="1" y="290"/>
                  </a:cubicBezTo>
                  <a:lnTo>
                    <a:pt x="1" y="644"/>
                  </a:lnTo>
                  <a:cubicBezTo>
                    <a:pt x="1" y="792"/>
                    <a:pt x="121" y="913"/>
                    <a:pt x="298" y="913"/>
                  </a:cubicBezTo>
                  <a:lnTo>
                    <a:pt x="5724" y="913"/>
                  </a:lnTo>
                  <a:cubicBezTo>
                    <a:pt x="5985" y="913"/>
                    <a:pt x="6191" y="708"/>
                    <a:pt x="6191" y="467"/>
                  </a:cubicBezTo>
                  <a:cubicBezTo>
                    <a:pt x="6191" y="205"/>
                    <a:pt x="5985" y="0"/>
                    <a:pt x="5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55"/>
            <p:cNvSpPr/>
            <p:nvPr/>
          </p:nvSpPr>
          <p:spPr>
            <a:xfrm>
              <a:off x="1306786" y="3705331"/>
              <a:ext cx="94430" cy="83376"/>
            </a:xfrm>
            <a:custGeom>
              <a:avLst/>
              <a:gdLst/>
              <a:ahLst/>
              <a:cxnLst/>
              <a:rect l="l" t="t" r="r" b="b"/>
              <a:pathLst>
                <a:path w="1034" h="913" extrusionOk="0">
                  <a:moveTo>
                    <a:pt x="439" y="0"/>
                  </a:moveTo>
                  <a:cubicBezTo>
                    <a:pt x="205" y="0"/>
                    <a:pt x="0" y="205"/>
                    <a:pt x="0" y="467"/>
                  </a:cubicBezTo>
                  <a:cubicBezTo>
                    <a:pt x="0" y="708"/>
                    <a:pt x="205" y="913"/>
                    <a:pt x="439" y="913"/>
                  </a:cubicBezTo>
                  <a:lnTo>
                    <a:pt x="587" y="913"/>
                  </a:lnTo>
                  <a:cubicBezTo>
                    <a:pt x="828" y="913"/>
                    <a:pt x="1033" y="708"/>
                    <a:pt x="1033" y="467"/>
                  </a:cubicBezTo>
                  <a:cubicBezTo>
                    <a:pt x="1033" y="205"/>
                    <a:pt x="828" y="0"/>
                    <a:pt x="5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55"/>
            <p:cNvSpPr/>
            <p:nvPr/>
          </p:nvSpPr>
          <p:spPr>
            <a:xfrm>
              <a:off x="1304137" y="3909429"/>
              <a:ext cx="971788" cy="83468"/>
            </a:xfrm>
            <a:custGeom>
              <a:avLst/>
              <a:gdLst/>
              <a:ahLst/>
              <a:cxnLst/>
              <a:rect l="l" t="t" r="r" b="b"/>
              <a:pathLst>
                <a:path w="10641" h="914" extrusionOk="0">
                  <a:moveTo>
                    <a:pt x="532" y="1"/>
                  </a:moveTo>
                  <a:cubicBezTo>
                    <a:pt x="234" y="1"/>
                    <a:pt x="1" y="206"/>
                    <a:pt x="1" y="475"/>
                  </a:cubicBezTo>
                  <a:cubicBezTo>
                    <a:pt x="1" y="708"/>
                    <a:pt x="234" y="913"/>
                    <a:pt x="532" y="913"/>
                  </a:cubicBezTo>
                  <a:lnTo>
                    <a:pt x="10082" y="913"/>
                  </a:lnTo>
                  <a:cubicBezTo>
                    <a:pt x="10372" y="913"/>
                    <a:pt x="10641" y="708"/>
                    <a:pt x="10641" y="475"/>
                  </a:cubicBezTo>
                  <a:cubicBezTo>
                    <a:pt x="10641" y="206"/>
                    <a:pt x="10372" y="1"/>
                    <a:pt x="10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55"/>
            <p:cNvSpPr/>
            <p:nvPr/>
          </p:nvSpPr>
          <p:spPr>
            <a:xfrm>
              <a:off x="2728036" y="3909429"/>
              <a:ext cx="918180" cy="83468"/>
            </a:xfrm>
            <a:custGeom>
              <a:avLst/>
              <a:gdLst/>
              <a:ahLst/>
              <a:cxnLst/>
              <a:rect l="l" t="t" r="r" b="b"/>
              <a:pathLst>
                <a:path w="10054" h="914" extrusionOk="0">
                  <a:moveTo>
                    <a:pt x="326" y="1"/>
                  </a:moveTo>
                  <a:cubicBezTo>
                    <a:pt x="121" y="1"/>
                    <a:pt x="1" y="206"/>
                    <a:pt x="1" y="475"/>
                  </a:cubicBezTo>
                  <a:cubicBezTo>
                    <a:pt x="1" y="708"/>
                    <a:pt x="121" y="913"/>
                    <a:pt x="326" y="913"/>
                  </a:cubicBezTo>
                  <a:lnTo>
                    <a:pt x="9728" y="913"/>
                  </a:lnTo>
                  <a:cubicBezTo>
                    <a:pt x="9905" y="913"/>
                    <a:pt x="10053" y="708"/>
                    <a:pt x="10053" y="475"/>
                  </a:cubicBezTo>
                  <a:cubicBezTo>
                    <a:pt x="10053" y="206"/>
                    <a:pt x="9905" y="1"/>
                    <a:pt x="9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55"/>
            <p:cNvSpPr/>
            <p:nvPr/>
          </p:nvSpPr>
          <p:spPr>
            <a:xfrm>
              <a:off x="3734592" y="3909429"/>
              <a:ext cx="336715" cy="83468"/>
            </a:xfrm>
            <a:custGeom>
              <a:avLst/>
              <a:gdLst/>
              <a:ahLst/>
              <a:cxnLst/>
              <a:rect l="l" t="t" r="r" b="b"/>
              <a:pathLst>
                <a:path w="3687" h="914" extrusionOk="0">
                  <a:moveTo>
                    <a:pt x="446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3"/>
                    <a:pt x="446" y="913"/>
                  </a:cubicBezTo>
                  <a:lnTo>
                    <a:pt x="3248" y="913"/>
                  </a:lnTo>
                  <a:cubicBezTo>
                    <a:pt x="3481" y="913"/>
                    <a:pt x="3686" y="708"/>
                    <a:pt x="3686" y="475"/>
                  </a:cubicBezTo>
                  <a:cubicBezTo>
                    <a:pt x="3686" y="206"/>
                    <a:pt x="3481" y="1"/>
                    <a:pt x="3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55"/>
            <p:cNvSpPr/>
            <p:nvPr/>
          </p:nvSpPr>
          <p:spPr>
            <a:xfrm>
              <a:off x="2994241" y="4114257"/>
              <a:ext cx="982747" cy="83376"/>
            </a:xfrm>
            <a:custGeom>
              <a:avLst/>
              <a:gdLst/>
              <a:ahLst/>
              <a:cxnLst/>
              <a:rect l="l" t="t" r="r" b="b"/>
              <a:pathLst>
                <a:path w="10761" h="913" extrusionOk="0">
                  <a:moveTo>
                    <a:pt x="446" y="0"/>
                  </a:moveTo>
                  <a:cubicBezTo>
                    <a:pt x="213" y="0"/>
                    <a:pt x="0" y="205"/>
                    <a:pt x="0" y="439"/>
                  </a:cubicBezTo>
                  <a:cubicBezTo>
                    <a:pt x="0" y="708"/>
                    <a:pt x="213" y="913"/>
                    <a:pt x="446" y="913"/>
                  </a:cubicBezTo>
                  <a:lnTo>
                    <a:pt x="10322" y="913"/>
                  </a:lnTo>
                  <a:cubicBezTo>
                    <a:pt x="10584" y="913"/>
                    <a:pt x="10761" y="708"/>
                    <a:pt x="10761" y="439"/>
                  </a:cubicBezTo>
                  <a:cubicBezTo>
                    <a:pt x="10761" y="205"/>
                    <a:pt x="10584" y="0"/>
                    <a:pt x="10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55"/>
            <p:cNvSpPr/>
            <p:nvPr/>
          </p:nvSpPr>
          <p:spPr>
            <a:xfrm>
              <a:off x="1527695" y="4114257"/>
              <a:ext cx="775348" cy="83376"/>
            </a:xfrm>
            <a:custGeom>
              <a:avLst/>
              <a:gdLst/>
              <a:ahLst/>
              <a:cxnLst/>
              <a:rect l="l" t="t" r="r" b="b"/>
              <a:pathLst>
                <a:path w="8490" h="913" extrusionOk="0">
                  <a:moveTo>
                    <a:pt x="468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8"/>
                    <a:pt x="206" y="913"/>
                    <a:pt x="468" y="913"/>
                  </a:cubicBezTo>
                  <a:lnTo>
                    <a:pt x="8044" y="913"/>
                  </a:lnTo>
                  <a:cubicBezTo>
                    <a:pt x="8278" y="913"/>
                    <a:pt x="8490" y="708"/>
                    <a:pt x="8490" y="439"/>
                  </a:cubicBezTo>
                  <a:cubicBezTo>
                    <a:pt x="8490" y="205"/>
                    <a:pt x="8278" y="0"/>
                    <a:pt x="8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55"/>
            <p:cNvSpPr/>
            <p:nvPr/>
          </p:nvSpPr>
          <p:spPr>
            <a:xfrm>
              <a:off x="2351423" y="4114257"/>
              <a:ext cx="503383" cy="83376"/>
            </a:xfrm>
            <a:custGeom>
              <a:avLst/>
              <a:gdLst/>
              <a:ahLst/>
              <a:cxnLst/>
              <a:rect l="l" t="t" r="r" b="b"/>
              <a:pathLst>
                <a:path w="5512" h="913" extrusionOk="0">
                  <a:moveTo>
                    <a:pt x="467" y="0"/>
                  </a:moveTo>
                  <a:cubicBezTo>
                    <a:pt x="206" y="0"/>
                    <a:pt x="0" y="205"/>
                    <a:pt x="0" y="439"/>
                  </a:cubicBezTo>
                  <a:cubicBezTo>
                    <a:pt x="0" y="708"/>
                    <a:pt x="206" y="913"/>
                    <a:pt x="467" y="913"/>
                  </a:cubicBezTo>
                  <a:lnTo>
                    <a:pt x="5066" y="913"/>
                  </a:lnTo>
                  <a:cubicBezTo>
                    <a:pt x="5306" y="913"/>
                    <a:pt x="5511" y="708"/>
                    <a:pt x="5511" y="439"/>
                  </a:cubicBezTo>
                  <a:cubicBezTo>
                    <a:pt x="5511" y="205"/>
                    <a:pt x="5306" y="0"/>
                    <a:pt x="5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55"/>
            <p:cNvSpPr/>
            <p:nvPr/>
          </p:nvSpPr>
          <p:spPr>
            <a:xfrm>
              <a:off x="1837186" y="4318994"/>
              <a:ext cx="150595" cy="80911"/>
            </a:xfrm>
            <a:custGeom>
              <a:avLst/>
              <a:gdLst/>
              <a:ahLst/>
              <a:cxnLst/>
              <a:rect l="l" t="t" r="r" b="b"/>
              <a:pathLst>
                <a:path w="1649" h="886" extrusionOk="0">
                  <a:moveTo>
                    <a:pt x="467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67" y="885"/>
                  </a:cubicBezTo>
                  <a:lnTo>
                    <a:pt x="1175" y="885"/>
                  </a:lnTo>
                  <a:cubicBezTo>
                    <a:pt x="1443" y="885"/>
                    <a:pt x="1649" y="673"/>
                    <a:pt x="1649" y="439"/>
                  </a:cubicBezTo>
                  <a:cubicBezTo>
                    <a:pt x="1649" y="178"/>
                    <a:pt x="1443" y="1"/>
                    <a:pt x="1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55"/>
            <p:cNvSpPr/>
            <p:nvPr/>
          </p:nvSpPr>
          <p:spPr>
            <a:xfrm>
              <a:off x="1306786" y="4318994"/>
              <a:ext cx="401281" cy="80911"/>
            </a:xfrm>
            <a:custGeom>
              <a:avLst/>
              <a:gdLst/>
              <a:ahLst/>
              <a:cxnLst/>
              <a:rect l="l" t="t" r="r" b="b"/>
              <a:pathLst>
                <a:path w="4394" h="886" extrusionOk="0">
                  <a:moveTo>
                    <a:pt x="439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39" y="885"/>
                  </a:cubicBezTo>
                  <a:lnTo>
                    <a:pt x="4393" y="885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55"/>
            <p:cNvSpPr/>
            <p:nvPr/>
          </p:nvSpPr>
          <p:spPr>
            <a:xfrm>
              <a:off x="2041292" y="4318994"/>
              <a:ext cx="140275" cy="80911"/>
            </a:xfrm>
            <a:custGeom>
              <a:avLst/>
              <a:gdLst/>
              <a:ahLst/>
              <a:cxnLst/>
              <a:rect l="l" t="t" r="r" b="b"/>
              <a:pathLst>
                <a:path w="1536" h="886" extrusionOk="0">
                  <a:moveTo>
                    <a:pt x="475" y="1"/>
                  </a:moveTo>
                  <a:cubicBezTo>
                    <a:pt x="213" y="1"/>
                    <a:pt x="1" y="178"/>
                    <a:pt x="1" y="439"/>
                  </a:cubicBezTo>
                  <a:cubicBezTo>
                    <a:pt x="1" y="673"/>
                    <a:pt x="213" y="885"/>
                    <a:pt x="475" y="885"/>
                  </a:cubicBezTo>
                  <a:lnTo>
                    <a:pt x="1062" y="885"/>
                  </a:lnTo>
                  <a:cubicBezTo>
                    <a:pt x="1331" y="885"/>
                    <a:pt x="1536" y="673"/>
                    <a:pt x="1536" y="439"/>
                  </a:cubicBezTo>
                  <a:cubicBezTo>
                    <a:pt x="1536" y="178"/>
                    <a:pt x="1331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55"/>
            <p:cNvSpPr/>
            <p:nvPr/>
          </p:nvSpPr>
          <p:spPr>
            <a:xfrm>
              <a:off x="2235169" y="4318994"/>
              <a:ext cx="624753" cy="80911"/>
            </a:xfrm>
            <a:custGeom>
              <a:avLst/>
              <a:gdLst/>
              <a:ahLst/>
              <a:cxnLst/>
              <a:rect l="l" t="t" r="r" b="b"/>
              <a:pathLst>
                <a:path w="6841" h="886" extrusionOk="0">
                  <a:moveTo>
                    <a:pt x="474" y="1"/>
                  </a:moveTo>
                  <a:cubicBezTo>
                    <a:pt x="212" y="1"/>
                    <a:pt x="0" y="178"/>
                    <a:pt x="0" y="439"/>
                  </a:cubicBezTo>
                  <a:cubicBezTo>
                    <a:pt x="0" y="673"/>
                    <a:pt x="212" y="885"/>
                    <a:pt x="474" y="885"/>
                  </a:cubicBezTo>
                  <a:lnTo>
                    <a:pt x="6402" y="885"/>
                  </a:lnTo>
                  <a:cubicBezTo>
                    <a:pt x="6664" y="885"/>
                    <a:pt x="6841" y="673"/>
                    <a:pt x="6841" y="439"/>
                  </a:cubicBezTo>
                  <a:cubicBezTo>
                    <a:pt x="6841" y="178"/>
                    <a:pt x="6664" y="1"/>
                    <a:pt x="6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55"/>
            <p:cNvSpPr/>
            <p:nvPr/>
          </p:nvSpPr>
          <p:spPr>
            <a:xfrm>
              <a:off x="2949036" y="4318994"/>
              <a:ext cx="282376" cy="80911"/>
            </a:xfrm>
            <a:custGeom>
              <a:avLst/>
              <a:gdLst/>
              <a:ahLst/>
              <a:cxnLst/>
              <a:rect l="l" t="t" r="r" b="b"/>
              <a:pathLst>
                <a:path w="3092" h="886" extrusionOk="0">
                  <a:moveTo>
                    <a:pt x="467" y="1"/>
                  </a:moveTo>
                  <a:cubicBezTo>
                    <a:pt x="205" y="1"/>
                    <a:pt x="0" y="178"/>
                    <a:pt x="0" y="439"/>
                  </a:cubicBezTo>
                  <a:cubicBezTo>
                    <a:pt x="0" y="673"/>
                    <a:pt x="205" y="885"/>
                    <a:pt x="467" y="885"/>
                  </a:cubicBezTo>
                  <a:lnTo>
                    <a:pt x="2653" y="885"/>
                  </a:lnTo>
                  <a:cubicBezTo>
                    <a:pt x="2887" y="885"/>
                    <a:pt x="3092" y="673"/>
                    <a:pt x="3092" y="439"/>
                  </a:cubicBezTo>
                  <a:cubicBezTo>
                    <a:pt x="3092" y="178"/>
                    <a:pt x="2887" y="1"/>
                    <a:pt x="2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55"/>
            <p:cNvSpPr/>
            <p:nvPr/>
          </p:nvSpPr>
          <p:spPr>
            <a:xfrm>
              <a:off x="3352773" y="4318994"/>
              <a:ext cx="287582" cy="80911"/>
            </a:xfrm>
            <a:custGeom>
              <a:avLst/>
              <a:gdLst/>
              <a:ahLst/>
              <a:cxnLst/>
              <a:rect l="l" t="t" r="r" b="b"/>
              <a:pathLst>
                <a:path w="3149" h="886" extrusionOk="0">
                  <a:moveTo>
                    <a:pt x="468" y="1"/>
                  </a:moveTo>
                  <a:cubicBezTo>
                    <a:pt x="206" y="1"/>
                    <a:pt x="1" y="178"/>
                    <a:pt x="1" y="439"/>
                  </a:cubicBezTo>
                  <a:cubicBezTo>
                    <a:pt x="1" y="673"/>
                    <a:pt x="206" y="885"/>
                    <a:pt x="468" y="885"/>
                  </a:cubicBezTo>
                  <a:lnTo>
                    <a:pt x="2710" y="885"/>
                  </a:lnTo>
                  <a:cubicBezTo>
                    <a:pt x="2944" y="885"/>
                    <a:pt x="3149" y="673"/>
                    <a:pt x="3149" y="439"/>
                  </a:cubicBezTo>
                  <a:cubicBezTo>
                    <a:pt x="3149" y="178"/>
                    <a:pt x="2944" y="1"/>
                    <a:pt x="2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55"/>
            <p:cNvSpPr/>
            <p:nvPr/>
          </p:nvSpPr>
          <p:spPr>
            <a:xfrm>
              <a:off x="3785641" y="4318994"/>
              <a:ext cx="191326" cy="80911"/>
            </a:xfrm>
            <a:custGeom>
              <a:avLst/>
              <a:gdLst/>
              <a:ahLst/>
              <a:cxnLst/>
              <a:rect l="l" t="t" r="r" b="b"/>
              <a:pathLst>
                <a:path w="2095" h="886" extrusionOk="0">
                  <a:moveTo>
                    <a:pt x="446" y="1"/>
                  </a:moveTo>
                  <a:cubicBezTo>
                    <a:pt x="177" y="1"/>
                    <a:pt x="1" y="178"/>
                    <a:pt x="1" y="439"/>
                  </a:cubicBezTo>
                  <a:cubicBezTo>
                    <a:pt x="1" y="673"/>
                    <a:pt x="177" y="885"/>
                    <a:pt x="446" y="885"/>
                  </a:cubicBezTo>
                  <a:lnTo>
                    <a:pt x="1656" y="885"/>
                  </a:lnTo>
                  <a:cubicBezTo>
                    <a:pt x="1918" y="885"/>
                    <a:pt x="2095" y="673"/>
                    <a:pt x="2095" y="439"/>
                  </a:cubicBezTo>
                  <a:cubicBezTo>
                    <a:pt x="2095" y="178"/>
                    <a:pt x="1918" y="1"/>
                    <a:pt x="16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55"/>
            <p:cNvSpPr/>
            <p:nvPr/>
          </p:nvSpPr>
          <p:spPr>
            <a:xfrm>
              <a:off x="1791251" y="4520534"/>
              <a:ext cx="595164" cy="83468"/>
            </a:xfrm>
            <a:custGeom>
              <a:avLst/>
              <a:gdLst/>
              <a:ahLst/>
              <a:cxnLst/>
              <a:rect l="l" t="t" r="r" b="b"/>
              <a:pathLst>
                <a:path w="6517" h="914" extrusionOk="0">
                  <a:moveTo>
                    <a:pt x="475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75" y="914"/>
                  </a:cubicBezTo>
                  <a:lnTo>
                    <a:pt x="6042" y="914"/>
                  </a:lnTo>
                  <a:cubicBezTo>
                    <a:pt x="6311" y="914"/>
                    <a:pt x="6516" y="708"/>
                    <a:pt x="6516" y="475"/>
                  </a:cubicBezTo>
                  <a:cubicBezTo>
                    <a:pt x="6516" y="206"/>
                    <a:pt x="6311" y="1"/>
                    <a:pt x="6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55"/>
            <p:cNvSpPr/>
            <p:nvPr/>
          </p:nvSpPr>
          <p:spPr>
            <a:xfrm>
              <a:off x="2501922" y="4520534"/>
              <a:ext cx="159088" cy="83468"/>
            </a:xfrm>
            <a:custGeom>
              <a:avLst/>
              <a:gdLst/>
              <a:ahLst/>
              <a:cxnLst/>
              <a:rect l="l" t="t" r="r" b="b"/>
              <a:pathLst>
                <a:path w="1742" h="914" extrusionOk="0">
                  <a:moveTo>
                    <a:pt x="439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39" y="914"/>
                  </a:cubicBezTo>
                  <a:lnTo>
                    <a:pt x="1295" y="914"/>
                  </a:lnTo>
                  <a:cubicBezTo>
                    <a:pt x="1564" y="914"/>
                    <a:pt x="1741" y="708"/>
                    <a:pt x="1741" y="475"/>
                  </a:cubicBezTo>
                  <a:cubicBezTo>
                    <a:pt x="1741" y="206"/>
                    <a:pt x="1564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55"/>
            <p:cNvSpPr/>
            <p:nvPr/>
          </p:nvSpPr>
          <p:spPr>
            <a:xfrm>
              <a:off x="2824929" y="4520534"/>
              <a:ext cx="473702" cy="83468"/>
            </a:xfrm>
            <a:custGeom>
              <a:avLst/>
              <a:gdLst/>
              <a:ahLst/>
              <a:cxnLst/>
              <a:rect l="l" t="t" r="r" b="b"/>
              <a:pathLst>
                <a:path w="5187" h="914" extrusionOk="0">
                  <a:moveTo>
                    <a:pt x="475" y="1"/>
                  </a:moveTo>
                  <a:cubicBezTo>
                    <a:pt x="206" y="1"/>
                    <a:pt x="1" y="206"/>
                    <a:pt x="1" y="475"/>
                  </a:cubicBezTo>
                  <a:cubicBezTo>
                    <a:pt x="1" y="708"/>
                    <a:pt x="206" y="914"/>
                    <a:pt x="475" y="914"/>
                  </a:cubicBezTo>
                  <a:lnTo>
                    <a:pt x="4720" y="914"/>
                  </a:lnTo>
                  <a:cubicBezTo>
                    <a:pt x="4981" y="914"/>
                    <a:pt x="5186" y="708"/>
                    <a:pt x="5186" y="475"/>
                  </a:cubicBezTo>
                  <a:cubicBezTo>
                    <a:pt x="5186" y="206"/>
                    <a:pt x="4981" y="1"/>
                    <a:pt x="47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55"/>
            <p:cNvSpPr/>
            <p:nvPr/>
          </p:nvSpPr>
          <p:spPr>
            <a:xfrm>
              <a:off x="3381905" y="4520534"/>
              <a:ext cx="387674" cy="83468"/>
            </a:xfrm>
            <a:custGeom>
              <a:avLst/>
              <a:gdLst/>
              <a:ahLst/>
              <a:cxnLst/>
              <a:rect l="l" t="t" r="r" b="b"/>
              <a:pathLst>
                <a:path w="4245" h="914" extrusionOk="0">
                  <a:moveTo>
                    <a:pt x="446" y="1"/>
                  </a:moveTo>
                  <a:cubicBezTo>
                    <a:pt x="212" y="1"/>
                    <a:pt x="0" y="206"/>
                    <a:pt x="0" y="475"/>
                  </a:cubicBezTo>
                  <a:cubicBezTo>
                    <a:pt x="0" y="708"/>
                    <a:pt x="212" y="914"/>
                    <a:pt x="446" y="914"/>
                  </a:cubicBezTo>
                  <a:lnTo>
                    <a:pt x="3778" y="914"/>
                  </a:lnTo>
                  <a:cubicBezTo>
                    <a:pt x="4040" y="914"/>
                    <a:pt x="4245" y="708"/>
                    <a:pt x="4245" y="475"/>
                  </a:cubicBezTo>
                  <a:cubicBezTo>
                    <a:pt x="4245" y="206"/>
                    <a:pt x="4040" y="1"/>
                    <a:pt x="3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55"/>
            <p:cNvSpPr/>
            <p:nvPr/>
          </p:nvSpPr>
          <p:spPr>
            <a:xfrm>
              <a:off x="3199077" y="3322888"/>
              <a:ext cx="315345" cy="83376"/>
            </a:xfrm>
            <a:custGeom>
              <a:avLst/>
              <a:gdLst/>
              <a:ahLst/>
              <a:cxnLst/>
              <a:rect l="l" t="t" r="r" b="b"/>
              <a:pathLst>
                <a:path w="3453" h="913" extrusionOk="0">
                  <a:moveTo>
                    <a:pt x="446" y="0"/>
                  </a:moveTo>
                  <a:cubicBezTo>
                    <a:pt x="205" y="0"/>
                    <a:pt x="0" y="205"/>
                    <a:pt x="0" y="439"/>
                  </a:cubicBezTo>
                  <a:cubicBezTo>
                    <a:pt x="0" y="707"/>
                    <a:pt x="205" y="913"/>
                    <a:pt x="446" y="913"/>
                  </a:cubicBezTo>
                  <a:lnTo>
                    <a:pt x="2978" y="913"/>
                  </a:lnTo>
                  <a:cubicBezTo>
                    <a:pt x="3240" y="913"/>
                    <a:pt x="3452" y="707"/>
                    <a:pt x="3452" y="439"/>
                  </a:cubicBezTo>
                  <a:cubicBezTo>
                    <a:pt x="3452" y="205"/>
                    <a:pt x="3240" y="0"/>
                    <a:pt x="29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55"/>
            <p:cNvSpPr/>
            <p:nvPr/>
          </p:nvSpPr>
          <p:spPr>
            <a:xfrm>
              <a:off x="2561373" y="3322888"/>
              <a:ext cx="158357" cy="83376"/>
            </a:xfrm>
            <a:custGeom>
              <a:avLst/>
              <a:gdLst/>
              <a:ahLst/>
              <a:cxnLst/>
              <a:rect l="l" t="t" r="r" b="b"/>
              <a:pathLst>
                <a:path w="1734" h="913" extrusionOk="0">
                  <a:moveTo>
                    <a:pt x="439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39" y="913"/>
                  </a:cubicBezTo>
                  <a:lnTo>
                    <a:pt x="1295" y="913"/>
                  </a:lnTo>
                  <a:cubicBezTo>
                    <a:pt x="1529" y="913"/>
                    <a:pt x="1734" y="707"/>
                    <a:pt x="1734" y="439"/>
                  </a:cubicBezTo>
                  <a:cubicBezTo>
                    <a:pt x="1734" y="205"/>
                    <a:pt x="1529" y="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55"/>
            <p:cNvSpPr/>
            <p:nvPr/>
          </p:nvSpPr>
          <p:spPr>
            <a:xfrm>
              <a:off x="2797806" y="3322888"/>
              <a:ext cx="255984" cy="83376"/>
            </a:xfrm>
            <a:custGeom>
              <a:avLst/>
              <a:gdLst/>
              <a:ahLst/>
              <a:cxnLst/>
              <a:rect l="l" t="t" r="r" b="b"/>
              <a:pathLst>
                <a:path w="2803" h="913" extrusionOk="0">
                  <a:moveTo>
                    <a:pt x="447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47" y="913"/>
                  </a:cubicBezTo>
                  <a:lnTo>
                    <a:pt x="2328" y="913"/>
                  </a:lnTo>
                  <a:cubicBezTo>
                    <a:pt x="2597" y="913"/>
                    <a:pt x="2802" y="707"/>
                    <a:pt x="2802" y="439"/>
                  </a:cubicBezTo>
                  <a:cubicBezTo>
                    <a:pt x="2802" y="205"/>
                    <a:pt x="2597" y="0"/>
                    <a:pt x="2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55"/>
            <p:cNvSpPr/>
            <p:nvPr/>
          </p:nvSpPr>
          <p:spPr>
            <a:xfrm>
              <a:off x="3667378" y="3322888"/>
              <a:ext cx="385208" cy="83376"/>
            </a:xfrm>
            <a:custGeom>
              <a:avLst/>
              <a:gdLst/>
              <a:ahLst/>
              <a:cxnLst/>
              <a:rect l="l" t="t" r="r" b="b"/>
              <a:pathLst>
                <a:path w="4218" h="913" extrusionOk="0">
                  <a:moveTo>
                    <a:pt x="447" y="0"/>
                  </a:moveTo>
                  <a:cubicBezTo>
                    <a:pt x="206" y="0"/>
                    <a:pt x="1" y="205"/>
                    <a:pt x="1" y="439"/>
                  </a:cubicBezTo>
                  <a:cubicBezTo>
                    <a:pt x="1" y="707"/>
                    <a:pt x="206" y="913"/>
                    <a:pt x="447" y="913"/>
                  </a:cubicBezTo>
                  <a:lnTo>
                    <a:pt x="3772" y="913"/>
                  </a:lnTo>
                  <a:cubicBezTo>
                    <a:pt x="4040" y="913"/>
                    <a:pt x="4217" y="707"/>
                    <a:pt x="4217" y="439"/>
                  </a:cubicBezTo>
                  <a:cubicBezTo>
                    <a:pt x="4217" y="205"/>
                    <a:pt x="4040" y="0"/>
                    <a:pt x="3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4418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8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Syllabus of</a:t>
            </a:r>
            <a:r>
              <a:rPr lang="en" dirty="0">
                <a:solidFill>
                  <a:schemeClr val="accent4"/>
                </a:solidFill>
              </a:rPr>
              <a:t> This Bootcamp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07" name="Google Shape;307;p33"/>
          <p:cNvSpPr txBox="1">
            <a:spLocks noGrp="1"/>
          </p:cNvSpPr>
          <p:nvPr>
            <p:ph type="subTitle" idx="1"/>
          </p:nvPr>
        </p:nvSpPr>
        <p:spPr>
          <a:xfrm>
            <a:off x="3296000" y="2443933"/>
            <a:ext cx="5612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T</a:t>
            </a:r>
            <a:r>
              <a:rPr lang="en" dirty="0"/>
              <a:t>he main points of Intenet mechanism and the </a:t>
            </a:r>
            <a:r>
              <a:rPr lang="en-US" dirty="0"/>
              <a:t>progress of file combining</a:t>
            </a:r>
            <a:endParaRPr dirty="0"/>
          </a:p>
        </p:txBody>
      </p:sp>
      <p:sp>
        <p:nvSpPr>
          <p:cNvPr id="308" name="Google Shape;308;p33"/>
          <p:cNvSpPr txBox="1">
            <a:spLocks noGrp="1"/>
          </p:cNvSpPr>
          <p:nvPr>
            <p:ph type="subTitle" idx="2"/>
          </p:nvPr>
        </p:nvSpPr>
        <p:spPr>
          <a:xfrm>
            <a:off x="4234001" y="3777903"/>
            <a:ext cx="5612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Using HTML to build web pages, Learning CSS for styling web pages</a:t>
            </a:r>
            <a:endParaRPr dirty="0"/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3"/>
          </p:nvPr>
        </p:nvSpPr>
        <p:spPr>
          <a:xfrm>
            <a:off x="4672036" y="5112331"/>
            <a:ext cx="5612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Learining CSS Grid and Flexbox, Using tailwind CSS framework</a:t>
            </a:r>
            <a:endParaRPr dirty="0"/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4"/>
          </p:nvPr>
        </p:nvSpPr>
        <p:spPr>
          <a:xfrm>
            <a:off x="2493200" y="1960700"/>
            <a:ext cx="802800" cy="52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311" name="Google Shape;311;p33"/>
          <p:cNvSpPr txBox="1">
            <a:spLocks noGrp="1"/>
          </p:cNvSpPr>
          <p:nvPr>
            <p:ph type="title" idx="5"/>
          </p:nvPr>
        </p:nvSpPr>
        <p:spPr>
          <a:xfrm>
            <a:off x="3431200" y="3309900"/>
            <a:ext cx="802800" cy="52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 idx="6"/>
          </p:nvPr>
        </p:nvSpPr>
        <p:spPr>
          <a:xfrm>
            <a:off x="3855033" y="4659100"/>
            <a:ext cx="802800" cy="43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subTitle" idx="7"/>
          </p:nvPr>
        </p:nvSpPr>
        <p:spPr>
          <a:xfrm>
            <a:off x="3296000" y="1960700"/>
            <a:ext cx="5612800" cy="6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How Internet works?</a:t>
            </a:r>
            <a:endParaRPr dirty="0"/>
          </a:p>
        </p:txBody>
      </p:sp>
      <p:sp>
        <p:nvSpPr>
          <p:cNvPr id="314" name="Google Shape;314;p33"/>
          <p:cNvSpPr txBox="1">
            <a:spLocks noGrp="1"/>
          </p:cNvSpPr>
          <p:nvPr>
            <p:ph type="subTitle" idx="8"/>
          </p:nvPr>
        </p:nvSpPr>
        <p:spPr>
          <a:xfrm>
            <a:off x="4234000" y="3309900"/>
            <a:ext cx="5612800" cy="6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HTML &amp; CSS</a:t>
            </a:r>
            <a:endParaRPr dirty="0"/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9"/>
          </p:nvPr>
        </p:nvSpPr>
        <p:spPr>
          <a:xfrm>
            <a:off x="4672033" y="4659100"/>
            <a:ext cx="5612800" cy="6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CSS Extras</a:t>
            </a:r>
            <a:endParaRPr dirty="0"/>
          </a:p>
        </p:txBody>
      </p:sp>
      <p:grpSp>
        <p:nvGrpSpPr>
          <p:cNvPr id="316" name="Google Shape;316;p33"/>
          <p:cNvGrpSpPr/>
          <p:nvPr/>
        </p:nvGrpSpPr>
        <p:grpSpPr>
          <a:xfrm>
            <a:off x="478568" y="2490234"/>
            <a:ext cx="2856233" cy="3648433"/>
            <a:chOff x="358925" y="1867675"/>
            <a:chExt cx="2142175" cy="2736325"/>
          </a:xfrm>
        </p:grpSpPr>
        <p:sp>
          <p:nvSpPr>
            <p:cNvPr id="317" name="Google Shape;317;p33"/>
            <p:cNvSpPr/>
            <p:nvPr/>
          </p:nvSpPr>
          <p:spPr>
            <a:xfrm>
              <a:off x="358925" y="1876250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757650" y="18676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58925" y="218847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58925" y="2515188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58925" y="2841925"/>
              <a:ext cx="2910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09062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059518" y="2841925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58925" y="31525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58925" y="349535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58925" y="3804275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58925" y="4113200"/>
              <a:ext cx="268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709062" y="315250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683525" y="34953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709062" y="3804275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709062" y="4130163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709062" y="4456050"/>
              <a:ext cx="2148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973809" y="3152500"/>
              <a:ext cx="4155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973809" y="34953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994246" y="38042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994246" y="4148775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994246" y="4456050"/>
              <a:ext cx="675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439171" y="3152500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1629567" y="3478388"/>
              <a:ext cx="3783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1740173" y="38043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740173" y="4456100"/>
              <a:ext cx="232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757650" y="2182588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757650" y="2512250"/>
              <a:ext cx="5802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445575" y="2509300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344900" y="2841925"/>
              <a:ext cx="2979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740250" y="4148775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043300" y="4456050"/>
              <a:ext cx="4578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520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37"/>
          <p:cNvGrpSpPr/>
          <p:nvPr/>
        </p:nvGrpSpPr>
        <p:grpSpPr>
          <a:xfrm flipH="1">
            <a:off x="2450661" y="968833"/>
            <a:ext cx="8770800" cy="4584400"/>
            <a:chOff x="772525" y="726625"/>
            <a:chExt cx="6578100" cy="3438300"/>
          </a:xfrm>
        </p:grpSpPr>
        <p:sp>
          <p:nvSpPr>
            <p:cNvPr id="353" name="Google Shape;353;p37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7"/>
          <p:cNvGrpSpPr/>
          <p:nvPr/>
        </p:nvGrpSpPr>
        <p:grpSpPr>
          <a:xfrm flipH="1">
            <a:off x="5422272" y="4432267"/>
            <a:ext cx="4596400" cy="1283200"/>
            <a:chOff x="4924175" y="3441525"/>
            <a:chExt cx="3447300" cy="962400"/>
          </a:xfrm>
        </p:grpSpPr>
        <p:sp>
          <p:nvSpPr>
            <p:cNvPr id="356" name="Google Shape;356;p37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37"/>
          <p:cNvGrpSpPr/>
          <p:nvPr/>
        </p:nvGrpSpPr>
        <p:grpSpPr>
          <a:xfrm flipH="1">
            <a:off x="1119494" y="3149169"/>
            <a:ext cx="2486444" cy="2182724"/>
            <a:chOff x="1054812" y="1029590"/>
            <a:chExt cx="3436214" cy="3912627"/>
          </a:xfrm>
        </p:grpSpPr>
        <p:sp>
          <p:nvSpPr>
            <p:cNvPr id="359" name="Google Shape;359;p37"/>
            <p:cNvSpPr/>
            <p:nvPr/>
          </p:nvSpPr>
          <p:spPr>
            <a:xfrm>
              <a:off x="1054812" y="1029617"/>
              <a:ext cx="3436200" cy="3912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1054825" y="1029590"/>
              <a:ext cx="34362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37"/>
          <p:cNvSpPr txBox="1">
            <a:spLocks noGrp="1"/>
          </p:cNvSpPr>
          <p:nvPr>
            <p:ph type="title"/>
          </p:nvPr>
        </p:nvSpPr>
        <p:spPr>
          <a:xfrm>
            <a:off x="4040333" y="1722033"/>
            <a:ext cx="6282000" cy="1597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600" dirty="0"/>
              <a:t>Exactly here, 8:30-10, Mon and Wed, in 15 lenghts 90mins sections</a:t>
            </a:r>
            <a:endParaRPr sz="3600" dirty="0"/>
          </a:p>
        </p:txBody>
      </p:sp>
      <p:sp>
        <p:nvSpPr>
          <p:cNvPr id="362" name="Google Shape;362;p37"/>
          <p:cNvSpPr txBox="1">
            <a:spLocks noGrp="1"/>
          </p:cNvSpPr>
          <p:nvPr>
            <p:ph type="subTitle" idx="1"/>
          </p:nvPr>
        </p:nvSpPr>
        <p:spPr>
          <a:xfrm>
            <a:off x="5564367" y="4775800"/>
            <a:ext cx="4226400" cy="90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/>
              <a:t>How this course will take plce?</a:t>
            </a:r>
            <a:endParaRPr dirty="0"/>
          </a:p>
        </p:txBody>
      </p:sp>
      <p:sp>
        <p:nvSpPr>
          <p:cNvPr id="363" name="Google Shape;363;p37"/>
          <p:cNvSpPr txBox="1"/>
          <p:nvPr/>
        </p:nvSpPr>
        <p:spPr>
          <a:xfrm>
            <a:off x="714833" y="156415"/>
            <a:ext cx="26660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Up running task...</a:t>
            </a:r>
            <a:endParaRPr sz="1333" kern="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4973767" y="156415"/>
            <a:ext cx="26660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333" kern="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Bash...</a:t>
            </a:r>
            <a:endParaRPr sz="1333" kern="0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5" name="Google Shape;365;p37"/>
          <p:cNvSpPr txBox="1"/>
          <p:nvPr/>
        </p:nvSpPr>
        <p:spPr>
          <a:xfrm>
            <a:off x="2738900" y="2116233"/>
            <a:ext cx="937200" cy="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" sz="4800" kern="0">
                <a:solidFill>
                  <a:srgbClr val="FFDB5D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4800" kern="0">
              <a:solidFill>
                <a:srgbClr val="FFDB5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9790733" y="3124333"/>
            <a:ext cx="937200" cy="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" sz="4800" kern="0">
                <a:solidFill>
                  <a:srgbClr val="FFFFFF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4800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" name="Google Shape;367;p37"/>
          <p:cNvSpPr txBox="1"/>
          <p:nvPr/>
        </p:nvSpPr>
        <p:spPr>
          <a:xfrm>
            <a:off x="1551525" y="3933533"/>
            <a:ext cx="1622400" cy="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" sz="4800" kern="0" dirty="0">
                <a:solidFill>
                  <a:srgbClr val="E81981"/>
                </a:solidFill>
                <a:latin typeface="Arial"/>
                <a:cs typeface="Arial"/>
                <a:sym typeface="Arial"/>
              </a:rPr>
              <a:t>}</a:t>
            </a:r>
            <a:r>
              <a:rPr lang="en" sz="48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 /&gt; </a:t>
            </a:r>
            <a:r>
              <a:rPr lang="en" sz="4800" kern="0" dirty="0">
                <a:solidFill>
                  <a:srgbClr val="94EE6B"/>
                </a:solidFill>
                <a:latin typeface="Arial"/>
                <a:cs typeface="Arial"/>
                <a:sym typeface="Arial"/>
              </a:rPr>
              <a:t>[</a:t>
            </a:r>
            <a:endParaRPr sz="4800" kern="0" dirty="0">
              <a:solidFill>
                <a:srgbClr val="94EE6B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417912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ctrTitle"/>
          </p:nvPr>
        </p:nvSpPr>
        <p:spPr>
          <a:xfrm>
            <a:off x="2036800" y="1753367"/>
            <a:ext cx="8420800" cy="270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13333" b="1" dirty="0"/>
              <a:t>WHO AM I?</a:t>
            </a:r>
            <a:r>
              <a:rPr lang="en" dirty="0"/>
              <a:t> </a:t>
            </a:r>
            <a:r>
              <a:rPr lang="en" sz="6133" dirty="0"/>
              <a:t>A </a:t>
            </a:r>
            <a:r>
              <a:rPr lang="en" sz="6133"/>
              <a:t>short introduction</a:t>
            </a:r>
            <a:endParaRPr sz="6133" dirty="0"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2036800" y="4513233"/>
            <a:ext cx="8118400" cy="55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Probably you know me, but I have to do it…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30" name="Google Shape;230;p24"/>
          <p:cNvGrpSpPr/>
          <p:nvPr/>
        </p:nvGrpSpPr>
        <p:grpSpPr>
          <a:xfrm>
            <a:off x="1092200" y="-114400"/>
            <a:ext cx="496133" cy="7086800"/>
            <a:chOff x="876300" y="-85800"/>
            <a:chExt cx="372100" cy="5315100"/>
          </a:xfrm>
        </p:grpSpPr>
        <p:sp>
          <p:nvSpPr>
            <p:cNvPr id="231" name="Google Shape;231;p24"/>
            <p:cNvSpPr/>
            <p:nvPr/>
          </p:nvSpPr>
          <p:spPr>
            <a:xfrm>
              <a:off x="876300" y="-85800"/>
              <a:ext cx="52500" cy="531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1036100" y="-85800"/>
              <a:ext cx="52500" cy="531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1195900" y="-85800"/>
              <a:ext cx="52500" cy="531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869578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950967" y="4079333"/>
            <a:ext cx="29584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/>
              <a:t>Amirtaha Afkhami</a:t>
            </a:r>
            <a:endParaRPr sz="2400" b="1" dirty="0">
              <a:solidFill>
                <a:schemeClr val="lt1"/>
              </a:solidFill>
            </a:endParaRPr>
          </a:p>
        </p:txBody>
      </p:sp>
      <p:sp>
        <p:nvSpPr>
          <p:cNvPr id="248" name="Google Shape;248;p26"/>
          <p:cNvSpPr txBox="1">
            <a:spLocks noGrp="1"/>
          </p:cNvSpPr>
          <p:nvPr>
            <p:ph type="body" idx="4294967295"/>
          </p:nvPr>
        </p:nvSpPr>
        <p:spPr>
          <a:xfrm>
            <a:off x="950967" y="5340167"/>
            <a:ext cx="2958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" dirty="0"/>
              <a:t>+98 915 377 38 22 </a:t>
            </a:r>
            <a:r>
              <a:rPr lang="en" sz="1400" dirty="0"/>
              <a:t>amirtahaafkhami.tech@gmail.com</a:t>
            </a:r>
            <a:endParaRPr sz="2400" dirty="0"/>
          </a:p>
        </p:txBody>
      </p:sp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950967" y="4869367"/>
            <a:ext cx="2958400" cy="470800"/>
          </a:xfrm>
          <a:prstGeom prst="rect">
            <a:avLst/>
          </a:prstGeom>
          <a:solidFill>
            <a:srgbClr val="FFFFFF">
              <a:alpha val="119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867" b="1" dirty="0"/>
              <a:t>Web and AI developer</a:t>
            </a:r>
            <a:endParaRPr sz="1867" b="1" dirty="0"/>
          </a:p>
        </p:txBody>
      </p:sp>
      <p:sp>
        <p:nvSpPr>
          <p:cNvPr id="250" name="Google Shape;250;p26"/>
          <p:cNvSpPr txBox="1">
            <a:spLocks noGrp="1"/>
          </p:cNvSpPr>
          <p:nvPr>
            <p:ph type="title"/>
          </p:nvPr>
        </p:nvSpPr>
        <p:spPr>
          <a:xfrm>
            <a:off x="7975633" y="719767"/>
            <a:ext cx="3273600" cy="57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/>
              <a:t>Proffeciencies</a:t>
            </a:r>
            <a:endParaRPr sz="2400" b="1" dirty="0"/>
          </a:p>
        </p:txBody>
      </p:sp>
      <p:sp>
        <p:nvSpPr>
          <p:cNvPr id="251" name="Google Shape;251;p26"/>
          <p:cNvSpPr txBox="1">
            <a:spLocks noGrp="1"/>
          </p:cNvSpPr>
          <p:nvPr>
            <p:ph type="body" idx="4294967295"/>
          </p:nvPr>
        </p:nvSpPr>
        <p:spPr>
          <a:xfrm>
            <a:off x="4295800" y="1392567"/>
            <a:ext cx="3376016" cy="14468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Education</a:t>
            </a:r>
            <a:endParaRPr b="1" dirty="0"/>
          </a:p>
          <a:p>
            <a:pPr marL="285750" indent="-285750">
              <a:buSzPts val="1200"/>
            </a:pPr>
            <a:r>
              <a:rPr lang="en-US" sz="1400" dirty="0"/>
              <a:t>Mathematics, 11th grade, Hashemi </a:t>
            </a:r>
            <a:r>
              <a:rPr lang="en-US" sz="1400" dirty="0" err="1"/>
              <a:t>Nejad</a:t>
            </a:r>
            <a:r>
              <a:rPr lang="en-US" sz="1400" dirty="0"/>
              <a:t> 1</a:t>
            </a:r>
            <a:endParaRPr sz="1400" dirty="0"/>
          </a:p>
          <a:p>
            <a:pPr marL="152396" indent="-177796">
              <a:buSzPts val="1200"/>
            </a:pPr>
            <a:r>
              <a:rPr lang="en" sz="1400" dirty="0"/>
              <a:t>FISO International Math Olympiad of USA, Gold Award</a:t>
            </a:r>
          </a:p>
          <a:p>
            <a:pPr marL="152396" indent="-177796">
              <a:buSzPts val="1200"/>
            </a:pPr>
            <a:r>
              <a:rPr lang="en" sz="1400" dirty="0"/>
              <a:t>Stanford Algorithmic proccession, Silver Award</a:t>
            </a:r>
          </a:p>
          <a:p>
            <a:pPr marL="152396" indent="-177796">
              <a:buSzPts val="1200"/>
            </a:pPr>
            <a:endParaRPr sz="2133" dirty="0"/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4295800" y="719767"/>
            <a:ext cx="3273600" cy="57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000" b="1" dirty="0"/>
              <a:t>EDUCATION- EXPERIENCE</a:t>
            </a:r>
            <a:endParaRPr sz="2000" b="1" dirty="0"/>
          </a:p>
        </p:txBody>
      </p:sp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4295800" y="4524967"/>
            <a:ext cx="3273600" cy="57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 dirty="0"/>
              <a:t>Stacks</a:t>
            </a:r>
            <a:endParaRPr sz="2400" b="1" dirty="0"/>
          </a:p>
        </p:txBody>
      </p:sp>
      <p:sp>
        <p:nvSpPr>
          <p:cNvPr id="258" name="Google Shape;258;p26"/>
          <p:cNvSpPr txBox="1">
            <a:spLocks noGrp="1"/>
          </p:cNvSpPr>
          <p:nvPr>
            <p:ph type="body" idx="4294967295"/>
          </p:nvPr>
        </p:nvSpPr>
        <p:spPr>
          <a:xfrm>
            <a:off x="4295800" y="5197767"/>
            <a:ext cx="1203600" cy="4708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en" b="1" dirty="0"/>
              <a:t>MERN</a:t>
            </a:r>
            <a:endParaRPr b="1" dirty="0"/>
          </a:p>
        </p:txBody>
      </p:sp>
      <p:sp>
        <p:nvSpPr>
          <p:cNvPr id="259" name="Google Shape;259;p26"/>
          <p:cNvSpPr txBox="1">
            <a:spLocks noGrp="1"/>
          </p:cNvSpPr>
          <p:nvPr>
            <p:ph type="body" idx="4294967295"/>
          </p:nvPr>
        </p:nvSpPr>
        <p:spPr>
          <a:xfrm>
            <a:off x="4295800" y="5668567"/>
            <a:ext cx="1203600" cy="4708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en" b="1" dirty="0"/>
              <a:t>Python</a:t>
            </a:r>
            <a:endParaRPr b="1" dirty="0"/>
          </a:p>
        </p:txBody>
      </p:sp>
      <p:sp>
        <p:nvSpPr>
          <p:cNvPr id="260" name="Google Shape;260;p26"/>
          <p:cNvSpPr txBox="1">
            <a:spLocks noGrp="1"/>
          </p:cNvSpPr>
          <p:nvPr>
            <p:ph type="body" idx="4294967295"/>
          </p:nvPr>
        </p:nvSpPr>
        <p:spPr>
          <a:xfrm>
            <a:off x="6758200" y="5197767"/>
            <a:ext cx="811200" cy="4708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r">
              <a:buNone/>
            </a:pPr>
            <a:r>
              <a:rPr lang="en" dirty="0"/>
              <a:t>90%</a:t>
            </a:r>
            <a:endParaRPr dirty="0"/>
          </a:p>
        </p:txBody>
      </p:sp>
      <p:sp>
        <p:nvSpPr>
          <p:cNvPr id="261" name="Google Shape;261;p26"/>
          <p:cNvSpPr txBox="1">
            <a:spLocks noGrp="1"/>
          </p:cNvSpPr>
          <p:nvPr>
            <p:ph type="body" idx="4294967295"/>
          </p:nvPr>
        </p:nvSpPr>
        <p:spPr>
          <a:xfrm>
            <a:off x="6758200" y="5668567"/>
            <a:ext cx="811200" cy="4708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r"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5527000" y="5341767"/>
            <a:ext cx="1203600" cy="1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5527000" y="5812567"/>
            <a:ext cx="1203600" cy="1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5527000" y="5341767"/>
            <a:ext cx="1042800" cy="1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5527000" y="5812567"/>
            <a:ext cx="927600" cy="1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26"/>
          <p:cNvSpPr txBox="1">
            <a:spLocks noGrp="1"/>
          </p:cNvSpPr>
          <p:nvPr>
            <p:ph type="title"/>
          </p:nvPr>
        </p:nvSpPr>
        <p:spPr>
          <a:xfrm>
            <a:off x="7967433" y="5016430"/>
            <a:ext cx="3273600" cy="57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b="1"/>
              <a:t>MAIN SKILLS</a:t>
            </a:r>
            <a:endParaRPr sz="2400" b="1"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4294967295"/>
          </p:nvPr>
        </p:nvSpPr>
        <p:spPr>
          <a:xfrm>
            <a:off x="8131539" y="5668567"/>
            <a:ext cx="1638800" cy="4708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S</a:t>
            </a:r>
            <a:r>
              <a:rPr lang="en" dirty="0"/>
              <a:t>oft apps</a:t>
            </a:r>
            <a:endParaRPr dirty="0"/>
          </a:p>
        </p:txBody>
      </p:sp>
      <p:sp>
        <p:nvSpPr>
          <p:cNvPr id="268" name="Google Shape;268;p26"/>
          <p:cNvSpPr txBox="1">
            <a:spLocks noGrp="1"/>
          </p:cNvSpPr>
          <p:nvPr>
            <p:ph type="body" idx="4294967295"/>
          </p:nvPr>
        </p:nvSpPr>
        <p:spPr>
          <a:xfrm>
            <a:off x="10052286" y="5667433"/>
            <a:ext cx="1638800" cy="4708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r>
              <a:rPr lang="en-US" dirty="0"/>
              <a:t>Management</a:t>
            </a:r>
            <a:endParaRPr dirty="0"/>
          </a:p>
        </p:txBody>
      </p:sp>
      <p:grpSp>
        <p:nvGrpSpPr>
          <p:cNvPr id="269" name="Google Shape;269;p26"/>
          <p:cNvGrpSpPr/>
          <p:nvPr/>
        </p:nvGrpSpPr>
        <p:grpSpPr>
          <a:xfrm>
            <a:off x="7982658" y="5668567"/>
            <a:ext cx="472592" cy="472445"/>
            <a:chOff x="5642475" y="1435075"/>
            <a:chExt cx="481975" cy="481825"/>
          </a:xfrm>
        </p:grpSpPr>
        <p:sp>
          <p:nvSpPr>
            <p:cNvPr id="270" name="Google Shape;270;p26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26"/>
          <p:cNvGrpSpPr/>
          <p:nvPr/>
        </p:nvGrpSpPr>
        <p:grpSpPr>
          <a:xfrm>
            <a:off x="9739979" y="5668730"/>
            <a:ext cx="472607" cy="470800"/>
            <a:chOff x="898875" y="4399275"/>
            <a:chExt cx="483700" cy="481850"/>
          </a:xfrm>
        </p:grpSpPr>
        <p:sp>
          <p:nvSpPr>
            <p:cNvPr id="274" name="Google Shape;274;p26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435D74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79C1D4F-8EC2-3FE4-B9AB-E5176CC143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r="20500"/>
          <a:stretch/>
        </p:blipFill>
        <p:spPr>
          <a:xfrm rot="16200000">
            <a:off x="1080567" y="965167"/>
            <a:ext cx="2699200" cy="2699200"/>
          </a:xfrm>
          <a:prstGeom prst="flowChartConnector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EA4CD4-A257-BC22-E7A2-084147B852C7}"/>
              </a:ext>
            </a:extLst>
          </p:cNvPr>
          <p:cNvGrpSpPr/>
          <p:nvPr/>
        </p:nvGrpSpPr>
        <p:grpSpPr>
          <a:xfrm>
            <a:off x="7975633" y="1366542"/>
            <a:ext cx="943940" cy="1666659"/>
            <a:chOff x="7975633" y="1366542"/>
            <a:chExt cx="1267736" cy="2238366"/>
          </a:xfrm>
        </p:grpSpPr>
        <p:grpSp>
          <p:nvGrpSpPr>
            <p:cNvPr id="4" name="Google Shape;347;p29">
              <a:extLst>
                <a:ext uri="{FF2B5EF4-FFF2-40B4-BE49-F238E27FC236}">
                  <a16:creationId xmlns:a16="http://schemas.microsoft.com/office/drawing/2014/main" id="{6BD64591-E164-089E-7286-DFD2FFB8BFDF}"/>
                </a:ext>
              </a:extLst>
            </p:cNvPr>
            <p:cNvGrpSpPr/>
            <p:nvPr/>
          </p:nvGrpSpPr>
          <p:grpSpPr>
            <a:xfrm flipH="1">
              <a:off x="7975633" y="1788784"/>
              <a:ext cx="1267736" cy="1267508"/>
              <a:chOff x="4049800" y="640400"/>
              <a:chExt cx="858900" cy="858900"/>
            </a:xfrm>
          </p:grpSpPr>
          <p:sp>
            <p:nvSpPr>
              <p:cNvPr id="5" name="Google Shape;348;p29">
                <a:extLst>
                  <a:ext uri="{FF2B5EF4-FFF2-40B4-BE49-F238E27FC236}">
                    <a16:creationId xmlns:a16="http://schemas.microsoft.com/office/drawing/2014/main" id="{497FAEAF-7AFF-E087-1985-0124743FEBBC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25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" name="Google Shape;349;p29">
                <a:extLst>
                  <a:ext uri="{FF2B5EF4-FFF2-40B4-BE49-F238E27FC236}">
                    <a16:creationId xmlns:a16="http://schemas.microsoft.com/office/drawing/2014/main" id="{7A8931E2-EA1B-9E40-F394-BF31E7FABDB7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8416550"/>
                  <a:gd name="adj2" fmla="val 16248412"/>
                  <a:gd name="adj3" fmla="val 2493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" name="Google Shape;351;p29">
              <a:extLst>
                <a:ext uri="{FF2B5EF4-FFF2-40B4-BE49-F238E27FC236}">
                  <a16:creationId xmlns:a16="http://schemas.microsoft.com/office/drawing/2014/main" id="{AA02C597-E9B9-985F-0FFF-0D858B680CC4}"/>
                </a:ext>
              </a:extLst>
            </p:cNvPr>
            <p:cNvSpPr txBox="1">
              <a:spLocks/>
            </p:cNvSpPr>
            <p:nvPr/>
          </p:nvSpPr>
          <p:spPr>
            <a:xfrm>
              <a:off x="7975701" y="1366542"/>
              <a:ext cx="1267600" cy="34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" sz="1867" kern="0" dirty="0">
                  <a:solidFill>
                    <a:schemeClr val="dk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90%</a:t>
              </a:r>
            </a:p>
          </p:txBody>
        </p:sp>
        <p:sp>
          <p:nvSpPr>
            <p:cNvPr id="8" name="Google Shape;379;p29">
              <a:extLst>
                <a:ext uri="{FF2B5EF4-FFF2-40B4-BE49-F238E27FC236}">
                  <a16:creationId xmlns:a16="http://schemas.microsoft.com/office/drawing/2014/main" id="{1C1408D5-7ACE-038F-ACEF-DD67C70FAE30}"/>
                </a:ext>
              </a:extLst>
            </p:cNvPr>
            <p:cNvSpPr txBox="1">
              <a:spLocks/>
            </p:cNvSpPr>
            <p:nvPr/>
          </p:nvSpPr>
          <p:spPr>
            <a:xfrm>
              <a:off x="7975701" y="3134108"/>
              <a:ext cx="1267600" cy="47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-US" sz="1867" b="1" kern="0" dirty="0"/>
                <a:t>Front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32640D-8442-C39F-422B-688AE5D2ADA7}"/>
              </a:ext>
            </a:extLst>
          </p:cNvPr>
          <p:cNvGrpSpPr/>
          <p:nvPr/>
        </p:nvGrpSpPr>
        <p:grpSpPr>
          <a:xfrm>
            <a:off x="9032393" y="1364449"/>
            <a:ext cx="943940" cy="1666659"/>
            <a:chOff x="7975633" y="1366542"/>
            <a:chExt cx="1267736" cy="2238366"/>
          </a:xfrm>
        </p:grpSpPr>
        <p:grpSp>
          <p:nvGrpSpPr>
            <p:cNvPr id="11" name="Google Shape;347;p29">
              <a:extLst>
                <a:ext uri="{FF2B5EF4-FFF2-40B4-BE49-F238E27FC236}">
                  <a16:creationId xmlns:a16="http://schemas.microsoft.com/office/drawing/2014/main" id="{86817C65-9965-F293-C6F3-4629EE10EBDB}"/>
                </a:ext>
              </a:extLst>
            </p:cNvPr>
            <p:cNvGrpSpPr/>
            <p:nvPr/>
          </p:nvGrpSpPr>
          <p:grpSpPr>
            <a:xfrm flipH="1">
              <a:off x="7975633" y="1788784"/>
              <a:ext cx="1267736" cy="1267508"/>
              <a:chOff x="4049800" y="640400"/>
              <a:chExt cx="858900" cy="858900"/>
            </a:xfrm>
          </p:grpSpPr>
          <p:sp>
            <p:nvSpPr>
              <p:cNvPr id="14" name="Google Shape;348;p29">
                <a:extLst>
                  <a:ext uri="{FF2B5EF4-FFF2-40B4-BE49-F238E27FC236}">
                    <a16:creationId xmlns:a16="http://schemas.microsoft.com/office/drawing/2014/main" id="{A9C7F39A-85D0-D59F-4223-30D9C28C2707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25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349;p29">
                <a:extLst>
                  <a:ext uri="{FF2B5EF4-FFF2-40B4-BE49-F238E27FC236}">
                    <a16:creationId xmlns:a16="http://schemas.microsoft.com/office/drawing/2014/main" id="{AC08CBE9-49ED-0A92-89C6-F87E93564918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20155429"/>
                  <a:gd name="adj2" fmla="val 16248412"/>
                  <a:gd name="adj3" fmla="val 2493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" name="Google Shape;351;p29">
              <a:extLst>
                <a:ext uri="{FF2B5EF4-FFF2-40B4-BE49-F238E27FC236}">
                  <a16:creationId xmlns:a16="http://schemas.microsoft.com/office/drawing/2014/main" id="{BD4A4BC0-5CC2-1B7E-D530-41712874B5F2}"/>
                </a:ext>
              </a:extLst>
            </p:cNvPr>
            <p:cNvSpPr txBox="1">
              <a:spLocks/>
            </p:cNvSpPr>
            <p:nvPr/>
          </p:nvSpPr>
          <p:spPr>
            <a:xfrm>
              <a:off x="7975701" y="1366542"/>
              <a:ext cx="1267600" cy="34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" sz="1867" kern="0" dirty="0">
                  <a:solidFill>
                    <a:schemeClr val="dk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80%</a:t>
              </a:r>
            </a:p>
          </p:txBody>
        </p:sp>
        <p:sp>
          <p:nvSpPr>
            <p:cNvPr id="13" name="Google Shape;379;p29">
              <a:extLst>
                <a:ext uri="{FF2B5EF4-FFF2-40B4-BE49-F238E27FC236}">
                  <a16:creationId xmlns:a16="http://schemas.microsoft.com/office/drawing/2014/main" id="{E6122D8C-4AC7-FBA8-43FF-253F70F72AD0}"/>
                </a:ext>
              </a:extLst>
            </p:cNvPr>
            <p:cNvSpPr txBox="1">
              <a:spLocks/>
            </p:cNvSpPr>
            <p:nvPr/>
          </p:nvSpPr>
          <p:spPr>
            <a:xfrm>
              <a:off x="7975701" y="3134108"/>
              <a:ext cx="1267600" cy="47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-US" sz="1867" b="1" kern="0" dirty="0"/>
                <a:t>React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B74C0B-8637-B08E-C997-AE4F2F2417D9}"/>
              </a:ext>
            </a:extLst>
          </p:cNvPr>
          <p:cNvGrpSpPr/>
          <p:nvPr/>
        </p:nvGrpSpPr>
        <p:grpSpPr>
          <a:xfrm>
            <a:off x="10054137" y="1364449"/>
            <a:ext cx="943940" cy="1666659"/>
            <a:chOff x="7975633" y="1366542"/>
            <a:chExt cx="1267736" cy="2238365"/>
          </a:xfrm>
        </p:grpSpPr>
        <p:grpSp>
          <p:nvGrpSpPr>
            <p:cNvPr id="17" name="Google Shape;347;p29">
              <a:extLst>
                <a:ext uri="{FF2B5EF4-FFF2-40B4-BE49-F238E27FC236}">
                  <a16:creationId xmlns:a16="http://schemas.microsoft.com/office/drawing/2014/main" id="{804DC46C-1D81-5E37-99AF-3E60CC4E8EE8}"/>
                </a:ext>
              </a:extLst>
            </p:cNvPr>
            <p:cNvGrpSpPr/>
            <p:nvPr/>
          </p:nvGrpSpPr>
          <p:grpSpPr>
            <a:xfrm flipH="1">
              <a:off x="7975633" y="1788784"/>
              <a:ext cx="1267736" cy="1267508"/>
              <a:chOff x="4049800" y="640400"/>
              <a:chExt cx="858900" cy="858900"/>
            </a:xfrm>
          </p:grpSpPr>
          <p:sp>
            <p:nvSpPr>
              <p:cNvPr id="20" name="Google Shape;348;p29">
                <a:extLst>
                  <a:ext uri="{FF2B5EF4-FFF2-40B4-BE49-F238E27FC236}">
                    <a16:creationId xmlns:a16="http://schemas.microsoft.com/office/drawing/2014/main" id="{C65EC152-7B93-D3AD-B227-6E62A287354D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25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349;p29">
                <a:extLst>
                  <a:ext uri="{FF2B5EF4-FFF2-40B4-BE49-F238E27FC236}">
                    <a16:creationId xmlns:a16="http://schemas.microsoft.com/office/drawing/2014/main" id="{80918519-B91E-C0C6-EA98-155D3D148396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20178673"/>
                  <a:gd name="adj2" fmla="val 16248412"/>
                  <a:gd name="adj3" fmla="val 2493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" name="Google Shape;351;p29">
              <a:extLst>
                <a:ext uri="{FF2B5EF4-FFF2-40B4-BE49-F238E27FC236}">
                  <a16:creationId xmlns:a16="http://schemas.microsoft.com/office/drawing/2014/main" id="{8D98E332-26B8-D646-4116-FCAB18E4ABBF}"/>
                </a:ext>
              </a:extLst>
            </p:cNvPr>
            <p:cNvSpPr txBox="1">
              <a:spLocks/>
            </p:cNvSpPr>
            <p:nvPr/>
          </p:nvSpPr>
          <p:spPr>
            <a:xfrm>
              <a:off x="7975701" y="1366542"/>
              <a:ext cx="1267600" cy="34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" sz="1867" kern="0" dirty="0">
                  <a:solidFill>
                    <a:schemeClr val="dk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80%</a:t>
              </a:r>
            </a:p>
          </p:txBody>
        </p:sp>
        <p:sp>
          <p:nvSpPr>
            <p:cNvPr id="19" name="Google Shape;379;p29">
              <a:extLst>
                <a:ext uri="{FF2B5EF4-FFF2-40B4-BE49-F238E27FC236}">
                  <a16:creationId xmlns:a16="http://schemas.microsoft.com/office/drawing/2014/main" id="{5F25364B-35C1-B52B-6D6E-620B9D7D417A}"/>
                </a:ext>
              </a:extLst>
            </p:cNvPr>
            <p:cNvSpPr txBox="1">
              <a:spLocks/>
            </p:cNvSpPr>
            <p:nvPr/>
          </p:nvSpPr>
          <p:spPr>
            <a:xfrm>
              <a:off x="7975699" y="3134107"/>
              <a:ext cx="1267600" cy="47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-US" sz="1867" b="1" kern="0" dirty="0"/>
                <a:t>Node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AF7DC0-6809-DB26-8F21-35C203FD2A51}"/>
              </a:ext>
            </a:extLst>
          </p:cNvPr>
          <p:cNvGrpSpPr/>
          <p:nvPr/>
        </p:nvGrpSpPr>
        <p:grpSpPr>
          <a:xfrm>
            <a:off x="7983280" y="3118339"/>
            <a:ext cx="943940" cy="1666659"/>
            <a:chOff x="7975633" y="1366542"/>
            <a:chExt cx="1267736" cy="2238365"/>
          </a:xfrm>
        </p:grpSpPr>
        <p:grpSp>
          <p:nvGrpSpPr>
            <p:cNvPr id="23" name="Google Shape;347;p29">
              <a:extLst>
                <a:ext uri="{FF2B5EF4-FFF2-40B4-BE49-F238E27FC236}">
                  <a16:creationId xmlns:a16="http://schemas.microsoft.com/office/drawing/2014/main" id="{67A562BC-9D90-BEAB-FBDC-186ECD20FC68}"/>
                </a:ext>
              </a:extLst>
            </p:cNvPr>
            <p:cNvGrpSpPr/>
            <p:nvPr/>
          </p:nvGrpSpPr>
          <p:grpSpPr>
            <a:xfrm flipH="1">
              <a:off x="7975633" y="1788784"/>
              <a:ext cx="1267736" cy="1267508"/>
              <a:chOff x="4049800" y="640400"/>
              <a:chExt cx="858900" cy="858900"/>
            </a:xfrm>
          </p:grpSpPr>
          <p:sp>
            <p:nvSpPr>
              <p:cNvPr id="26" name="Google Shape;348;p29">
                <a:extLst>
                  <a:ext uri="{FF2B5EF4-FFF2-40B4-BE49-F238E27FC236}">
                    <a16:creationId xmlns:a16="http://schemas.microsoft.com/office/drawing/2014/main" id="{61A27FC0-A0B5-9925-85B4-F070F64DE411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25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49;p29">
                <a:extLst>
                  <a:ext uri="{FF2B5EF4-FFF2-40B4-BE49-F238E27FC236}">
                    <a16:creationId xmlns:a16="http://schemas.microsoft.com/office/drawing/2014/main" id="{B15C1980-102A-713B-8ADA-F6F32422CE4E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20178673"/>
                  <a:gd name="adj2" fmla="val 16248412"/>
                  <a:gd name="adj3" fmla="val 2493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" name="Google Shape;351;p29">
              <a:extLst>
                <a:ext uri="{FF2B5EF4-FFF2-40B4-BE49-F238E27FC236}">
                  <a16:creationId xmlns:a16="http://schemas.microsoft.com/office/drawing/2014/main" id="{D5C16EA2-DCF6-2C07-D85A-D5AFBD8AE5E0}"/>
                </a:ext>
              </a:extLst>
            </p:cNvPr>
            <p:cNvSpPr txBox="1">
              <a:spLocks/>
            </p:cNvSpPr>
            <p:nvPr/>
          </p:nvSpPr>
          <p:spPr>
            <a:xfrm>
              <a:off x="7975701" y="1366542"/>
              <a:ext cx="1267600" cy="34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" sz="1867" kern="0" dirty="0">
                  <a:solidFill>
                    <a:schemeClr val="dk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80%</a:t>
              </a:r>
            </a:p>
          </p:txBody>
        </p:sp>
        <p:sp>
          <p:nvSpPr>
            <p:cNvPr id="25" name="Google Shape;379;p29">
              <a:extLst>
                <a:ext uri="{FF2B5EF4-FFF2-40B4-BE49-F238E27FC236}">
                  <a16:creationId xmlns:a16="http://schemas.microsoft.com/office/drawing/2014/main" id="{592B7F9D-E6E4-7FAA-13A5-BB783853824C}"/>
                </a:ext>
              </a:extLst>
            </p:cNvPr>
            <p:cNvSpPr txBox="1">
              <a:spLocks/>
            </p:cNvSpPr>
            <p:nvPr/>
          </p:nvSpPr>
          <p:spPr>
            <a:xfrm>
              <a:off x="7975699" y="3134107"/>
              <a:ext cx="1267600" cy="47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-US" sz="1600" b="1" kern="0" dirty="0"/>
                <a:t>Python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DE96A0-A421-60CE-4A64-48E7E74AB403}"/>
              </a:ext>
            </a:extLst>
          </p:cNvPr>
          <p:cNvGrpSpPr/>
          <p:nvPr/>
        </p:nvGrpSpPr>
        <p:grpSpPr>
          <a:xfrm>
            <a:off x="9032393" y="3114217"/>
            <a:ext cx="943940" cy="1666659"/>
            <a:chOff x="7975633" y="1366542"/>
            <a:chExt cx="1267736" cy="2238365"/>
          </a:xfrm>
        </p:grpSpPr>
        <p:grpSp>
          <p:nvGrpSpPr>
            <p:cNvPr id="29" name="Google Shape;347;p29">
              <a:extLst>
                <a:ext uri="{FF2B5EF4-FFF2-40B4-BE49-F238E27FC236}">
                  <a16:creationId xmlns:a16="http://schemas.microsoft.com/office/drawing/2014/main" id="{0E69CA75-3753-9CFE-A22B-845067E64C53}"/>
                </a:ext>
              </a:extLst>
            </p:cNvPr>
            <p:cNvGrpSpPr/>
            <p:nvPr/>
          </p:nvGrpSpPr>
          <p:grpSpPr>
            <a:xfrm flipH="1">
              <a:off x="7975633" y="1788784"/>
              <a:ext cx="1267736" cy="1267508"/>
              <a:chOff x="4049800" y="640400"/>
              <a:chExt cx="858900" cy="858900"/>
            </a:xfrm>
          </p:grpSpPr>
          <p:sp>
            <p:nvSpPr>
              <p:cNvPr id="32" name="Google Shape;348;p29">
                <a:extLst>
                  <a:ext uri="{FF2B5EF4-FFF2-40B4-BE49-F238E27FC236}">
                    <a16:creationId xmlns:a16="http://schemas.microsoft.com/office/drawing/2014/main" id="{230F4B00-344F-4529-45E2-6C3EF016108A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25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49;p29">
                <a:extLst>
                  <a:ext uri="{FF2B5EF4-FFF2-40B4-BE49-F238E27FC236}">
                    <a16:creationId xmlns:a16="http://schemas.microsoft.com/office/drawing/2014/main" id="{637ACBB7-7EBB-AC21-DF82-A58F56BDD8E1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21558657"/>
                  <a:gd name="adj2" fmla="val 16248412"/>
                  <a:gd name="adj3" fmla="val 2493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" name="Google Shape;351;p29">
              <a:extLst>
                <a:ext uri="{FF2B5EF4-FFF2-40B4-BE49-F238E27FC236}">
                  <a16:creationId xmlns:a16="http://schemas.microsoft.com/office/drawing/2014/main" id="{3B23F005-21A5-4E31-7CD5-892170CEE6E3}"/>
                </a:ext>
              </a:extLst>
            </p:cNvPr>
            <p:cNvSpPr txBox="1">
              <a:spLocks/>
            </p:cNvSpPr>
            <p:nvPr/>
          </p:nvSpPr>
          <p:spPr>
            <a:xfrm>
              <a:off x="7975701" y="1366542"/>
              <a:ext cx="1267600" cy="34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" sz="1867" kern="0" dirty="0">
                  <a:solidFill>
                    <a:schemeClr val="dk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75%</a:t>
              </a:r>
            </a:p>
          </p:txBody>
        </p:sp>
        <p:sp>
          <p:nvSpPr>
            <p:cNvPr id="31" name="Google Shape;379;p29">
              <a:extLst>
                <a:ext uri="{FF2B5EF4-FFF2-40B4-BE49-F238E27FC236}">
                  <a16:creationId xmlns:a16="http://schemas.microsoft.com/office/drawing/2014/main" id="{40F1A41B-549F-B00E-E91E-47DE25DF2793}"/>
                </a:ext>
              </a:extLst>
            </p:cNvPr>
            <p:cNvSpPr txBox="1">
              <a:spLocks/>
            </p:cNvSpPr>
            <p:nvPr/>
          </p:nvSpPr>
          <p:spPr>
            <a:xfrm>
              <a:off x="7975699" y="3134107"/>
              <a:ext cx="1267600" cy="47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-US" sz="1867" b="1" kern="0" dirty="0"/>
                <a:t>AI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A7CB22-15ED-DC70-8BA5-453408144D8D}"/>
              </a:ext>
            </a:extLst>
          </p:cNvPr>
          <p:cNvGrpSpPr/>
          <p:nvPr/>
        </p:nvGrpSpPr>
        <p:grpSpPr>
          <a:xfrm>
            <a:off x="10034565" y="3116814"/>
            <a:ext cx="943940" cy="1666659"/>
            <a:chOff x="7975633" y="1366542"/>
            <a:chExt cx="1267736" cy="2238365"/>
          </a:xfrm>
        </p:grpSpPr>
        <p:grpSp>
          <p:nvGrpSpPr>
            <p:cNvPr id="35" name="Google Shape;347;p29">
              <a:extLst>
                <a:ext uri="{FF2B5EF4-FFF2-40B4-BE49-F238E27FC236}">
                  <a16:creationId xmlns:a16="http://schemas.microsoft.com/office/drawing/2014/main" id="{464AD2D4-A8EC-2FB3-BA08-4CFFCC40BBFF}"/>
                </a:ext>
              </a:extLst>
            </p:cNvPr>
            <p:cNvGrpSpPr/>
            <p:nvPr/>
          </p:nvGrpSpPr>
          <p:grpSpPr>
            <a:xfrm flipH="1">
              <a:off x="7975633" y="1788784"/>
              <a:ext cx="1267736" cy="1267508"/>
              <a:chOff x="4049800" y="640400"/>
              <a:chExt cx="858900" cy="858900"/>
            </a:xfrm>
          </p:grpSpPr>
          <p:sp>
            <p:nvSpPr>
              <p:cNvPr id="38" name="Google Shape;348;p29">
                <a:extLst>
                  <a:ext uri="{FF2B5EF4-FFF2-40B4-BE49-F238E27FC236}">
                    <a16:creationId xmlns:a16="http://schemas.microsoft.com/office/drawing/2014/main" id="{3B643D17-78A4-C490-9C62-A4EEA6CC85B8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25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49;p29">
                <a:extLst>
                  <a:ext uri="{FF2B5EF4-FFF2-40B4-BE49-F238E27FC236}">
                    <a16:creationId xmlns:a16="http://schemas.microsoft.com/office/drawing/2014/main" id="{B9BD5BF5-5456-5E3C-16DE-AA24827C3B0B}"/>
                  </a:ext>
                </a:extLst>
              </p:cNvPr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4768"/>
                  <a:gd name="adj2" fmla="val 16248412"/>
                  <a:gd name="adj3" fmla="val 24936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51;p29">
              <a:extLst>
                <a:ext uri="{FF2B5EF4-FFF2-40B4-BE49-F238E27FC236}">
                  <a16:creationId xmlns:a16="http://schemas.microsoft.com/office/drawing/2014/main" id="{4A4E8F6D-A6C4-53F8-FF54-0B873C30EE0E}"/>
                </a:ext>
              </a:extLst>
            </p:cNvPr>
            <p:cNvSpPr txBox="1">
              <a:spLocks/>
            </p:cNvSpPr>
            <p:nvPr/>
          </p:nvSpPr>
          <p:spPr>
            <a:xfrm>
              <a:off x="7975701" y="1366542"/>
              <a:ext cx="1267600" cy="34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" sz="1867" kern="0" dirty="0">
                  <a:solidFill>
                    <a:schemeClr val="dk1"/>
                  </a:solidFill>
                  <a:latin typeface="Barlow SemiBold"/>
                  <a:ea typeface="Barlow SemiBold"/>
                  <a:cs typeface="Barlow SemiBold"/>
                  <a:sym typeface="Barlow SemiBold"/>
                </a:rPr>
                <a:t>75%</a:t>
              </a:r>
            </a:p>
          </p:txBody>
        </p:sp>
        <p:sp>
          <p:nvSpPr>
            <p:cNvPr id="37" name="Google Shape;379;p29">
              <a:extLst>
                <a:ext uri="{FF2B5EF4-FFF2-40B4-BE49-F238E27FC236}">
                  <a16:creationId xmlns:a16="http://schemas.microsoft.com/office/drawing/2014/main" id="{D85B7F99-70E7-29F9-3B22-0FDF12823AD4}"/>
                </a:ext>
              </a:extLst>
            </p:cNvPr>
            <p:cNvSpPr txBox="1">
              <a:spLocks/>
            </p:cNvSpPr>
            <p:nvPr/>
          </p:nvSpPr>
          <p:spPr>
            <a:xfrm>
              <a:off x="7975699" y="3134107"/>
              <a:ext cx="1267600" cy="470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333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500"/>
                <a:buFont typeface="Barlow"/>
                <a:buNone/>
                <a:defRPr sz="3500" b="0" i="0" u="none" strike="noStrike" cap="none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r>
                <a:rPr lang="en-US" sz="1867" b="1" kern="0" dirty="0"/>
                <a:t>SQL</a:t>
              </a:r>
            </a:p>
          </p:txBody>
        </p:sp>
      </p:grpSp>
      <p:sp>
        <p:nvSpPr>
          <p:cNvPr id="40" name="Google Shape;251;p26">
            <a:extLst>
              <a:ext uri="{FF2B5EF4-FFF2-40B4-BE49-F238E27FC236}">
                <a16:creationId xmlns:a16="http://schemas.microsoft.com/office/drawing/2014/main" id="{1FB66361-2658-9F10-41F7-C3267DEA5BB5}"/>
              </a:ext>
            </a:extLst>
          </p:cNvPr>
          <p:cNvSpPr txBox="1">
            <a:spLocks/>
          </p:cNvSpPr>
          <p:nvPr/>
        </p:nvSpPr>
        <p:spPr>
          <a:xfrm>
            <a:off x="4302792" y="3154284"/>
            <a:ext cx="3376016" cy="14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867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867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867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867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867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867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 sz="1867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 sz="1867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 sz="1867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None/>
            </a:pPr>
            <a:r>
              <a:rPr lang="en-US" b="1" dirty="0"/>
              <a:t>Experience</a:t>
            </a:r>
            <a:endParaRPr lang="en-US" b="1" kern="0" dirty="0"/>
          </a:p>
          <a:p>
            <a:pPr marL="285750" indent="-285750">
              <a:buSzPts val="1200"/>
            </a:pPr>
            <a:r>
              <a:rPr lang="en" sz="1400" dirty="0"/>
              <a:t>Peyghoom, Neuron, PRS Front-end developer</a:t>
            </a:r>
          </a:p>
          <a:p>
            <a:pPr marL="285750" indent="-285750">
              <a:buSzPts val="1200"/>
            </a:pPr>
            <a:r>
              <a:rPr lang="en-US" sz="1400" dirty="0"/>
              <a:t>Better AI Navigation manager</a:t>
            </a:r>
          </a:p>
          <a:p>
            <a:pPr marL="285750" indent="-285750">
              <a:buSzPts val="1200"/>
            </a:pPr>
            <a:endParaRPr lang="en-US" sz="2133" kern="0" dirty="0"/>
          </a:p>
        </p:txBody>
      </p:sp>
    </p:spTree>
    <p:extLst>
      <p:ext uri="{BB962C8B-B14F-4D97-AF65-F5344CB8AC3E}">
        <p14:creationId xmlns:p14="http://schemas.microsoft.com/office/powerpoint/2010/main" val="238687346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739551" y="782633"/>
            <a:ext cx="2456400" cy="147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6667" dirty="0"/>
              <a:t>01 </a:t>
            </a:r>
            <a:r>
              <a:rPr lang="en" sz="6667" dirty="0">
                <a:solidFill>
                  <a:schemeClr val="accent6"/>
                </a:solidFill>
              </a:rPr>
              <a:t>{</a:t>
            </a:r>
            <a:endParaRPr sz="6667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3474384" y="2462164"/>
            <a:ext cx="7169600" cy="71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Theory Lesson</a:t>
            </a:r>
            <a:r>
              <a:rPr lang="en" dirty="0">
                <a:solidFill>
                  <a:schemeClr val="accent6"/>
                </a:solidFill>
              </a:rPr>
              <a:t>]: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811783" y="3065971"/>
            <a:ext cx="7016636" cy="281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2000" dirty="0"/>
              <a:t>&lt; </a:t>
            </a:r>
          </a:p>
          <a:p>
            <a:pPr marL="0" indent="0"/>
            <a:r>
              <a:rPr lang="en" sz="2000" dirty="0"/>
              <a:t>    - How Internet and websites works </a:t>
            </a:r>
          </a:p>
          <a:p>
            <a:pPr marL="0" indent="0"/>
            <a:r>
              <a:rPr lang="en" sz="2000" dirty="0"/>
              <a:t>    - common words in programming </a:t>
            </a:r>
          </a:p>
          <a:p>
            <a:pPr marL="0" indent="0"/>
            <a:r>
              <a:rPr lang="en" sz="2000" dirty="0"/>
              <a:t>    - applications</a:t>
            </a:r>
          </a:p>
          <a:p>
            <a:pPr marL="0" indent="0"/>
            <a:r>
              <a:rPr lang="en" sz="2000" dirty="0"/>
              <a:t>    - How to take most out of this course?</a:t>
            </a:r>
          </a:p>
          <a:p>
            <a:pPr marL="0" indent="0"/>
            <a:r>
              <a:rPr lang="en" sz="2000" dirty="0"/>
              <a:t>    - problem solving strategies</a:t>
            </a:r>
          </a:p>
          <a:p>
            <a:pPr marL="0" indent="0"/>
            <a:r>
              <a:rPr lang="en" sz="2000" dirty="0"/>
              <a:t>    - effective rules</a:t>
            </a:r>
          </a:p>
          <a:p>
            <a:pPr marL="0" indent="0"/>
            <a:r>
              <a:rPr lang="en" sz="2000" dirty="0"/>
              <a:t>&gt;</a:t>
            </a:r>
            <a:endParaRPr sz="2000"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799584" y="5215633"/>
            <a:ext cx="674800" cy="10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6667" kern="0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6667" kern="0" dirty="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3136984" y="2404833"/>
            <a:ext cx="0" cy="2810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946833" y="6259633"/>
            <a:ext cx="6486800" cy="4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chemeClr val="accent3"/>
                </a:solidFill>
              </a:rPr>
              <a:t>Introduction, Basics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7967" y="122033"/>
            <a:ext cx="6096000" cy="4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dirty="0">
                <a:solidFill>
                  <a:schemeClr val="accent3"/>
                </a:solidFill>
              </a:rPr>
              <a:t>section1.html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6096000" y="122033"/>
            <a:ext cx="6096000" cy="47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ctr">
              <a:buNone/>
            </a:pPr>
            <a:r>
              <a:rPr lang="en" dirty="0">
                <a:solidFill>
                  <a:schemeClr val="accent3"/>
                </a:solidFill>
              </a:rPr>
              <a:t>section2.html</a:t>
            </a:r>
            <a:endParaRPr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032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6348708" y="3033176"/>
            <a:ext cx="5055351" cy="1536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Internet?</a:t>
            </a:r>
            <a:endParaRPr dirty="0"/>
          </a:p>
        </p:txBody>
      </p:sp>
      <p:sp>
        <p:nvSpPr>
          <p:cNvPr id="768" name="Google Shape;768;p40"/>
          <p:cNvSpPr/>
          <p:nvPr/>
        </p:nvSpPr>
        <p:spPr>
          <a:xfrm>
            <a:off x="9489167" y="841700"/>
            <a:ext cx="385600" cy="3444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69" name="Google Shape;769;p40"/>
          <p:cNvGrpSpPr/>
          <p:nvPr/>
        </p:nvGrpSpPr>
        <p:grpSpPr>
          <a:xfrm>
            <a:off x="6889903" y="5051477"/>
            <a:ext cx="490575" cy="344225"/>
            <a:chOff x="4992850" y="4345375"/>
            <a:chExt cx="619413" cy="638400"/>
          </a:xfrm>
        </p:grpSpPr>
        <p:sp>
          <p:nvSpPr>
            <p:cNvPr id="770" name="Google Shape;770;p4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0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72" name="Google Shape;772;p40"/>
          <p:cNvGrpSpPr/>
          <p:nvPr/>
        </p:nvGrpSpPr>
        <p:grpSpPr>
          <a:xfrm>
            <a:off x="693344" y="1689400"/>
            <a:ext cx="5159720" cy="4449104"/>
            <a:chOff x="520010" y="913806"/>
            <a:chExt cx="4279321" cy="3689957"/>
          </a:xfrm>
        </p:grpSpPr>
        <p:grpSp>
          <p:nvGrpSpPr>
            <p:cNvPr id="773" name="Google Shape;773;p40"/>
            <p:cNvGrpSpPr/>
            <p:nvPr/>
          </p:nvGrpSpPr>
          <p:grpSpPr>
            <a:xfrm>
              <a:off x="556838" y="1010468"/>
              <a:ext cx="4235148" cy="3496847"/>
              <a:chOff x="3257382" y="114825"/>
              <a:chExt cx="1326095" cy="1094954"/>
            </a:xfrm>
          </p:grpSpPr>
          <p:sp>
            <p:nvSpPr>
              <p:cNvPr id="774" name="Google Shape;774;p40"/>
              <p:cNvSpPr/>
              <p:nvPr/>
            </p:nvSpPr>
            <p:spPr>
              <a:xfrm>
                <a:off x="4310616" y="243907"/>
                <a:ext cx="272860" cy="341306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3257382" y="114825"/>
                <a:ext cx="1233017" cy="1094954"/>
              </a:xfrm>
              <a:custGeom>
                <a:avLst/>
                <a:gdLst/>
                <a:ahLst/>
                <a:cxnLst/>
                <a:rect l="l" t="t" r="r" b="b"/>
                <a:pathLst>
                  <a:path w="34750" h="30859" extrusionOk="0">
                    <a:moveTo>
                      <a:pt x="19927" y="1"/>
                    </a:moveTo>
                    <a:cubicBezTo>
                      <a:pt x="17317" y="1"/>
                      <a:pt x="14720" y="895"/>
                      <a:pt x="13116" y="2899"/>
                    </a:cubicBezTo>
                    <a:cubicBezTo>
                      <a:pt x="11970" y="4342"/>
                      <a:pt x="11440" y="6203"/>
                      <a:pt x="10492" y="7795"/>
                    </a:cubicBezTo>
                    <a:cubicBezTo>
                      <a:pt x="9346" y="9768"/>
                      <a:pt x="7606" y="11332"/>
                      <a:pt x="5837" y="12832"/>
                    </a:cubicBezTo>
                    <a:cubicBezTo>
                      <a:pt x="4542" y="13949"/>
                      <a:pt x="3184" y="15074"/>
                      <a:pt x="2208" y="16517"/>
                    </a:cubicBezTo>
                    <a:cubicBezTo>
                      <a:pt x="262" y="19290"/>
                      <a:pt x="1" y="23118"/>
                      <a:pt x="1472" y="26153"/>
                    </a:cubicBezTo>
                    <a:cubicBezTo>
                      <a:pt x="2859" y="28926"/>
                      <a:pt x="5250" y="30135"/>
                      <a:pt x="8221" y="30312"/>
                    </a:cubicBezTo>
                    <a:cubicBezTo>
                      <a:pt x="12027" y="30574"/>
                      <a:pt x="15826" y="30786"/>
                      <a:pt x="19632" y="30843"/>
                    </a:cubicBezTo>
                    <a:cubicBezTo>
                      <a:pt x="20489" y="30852"/>
                      <a:pt x="21343" y="30858"/>
                      <a:pt x="22195" y="30858"/>
                    </a:cubicBezTo>
                    <a:cubicBezTo>
                      <a:pt x="23952" y="30858"/>
                      <a:pt x="25703" y="30832"/>
                      <a:pt x="27470" y="30751"/>
                    </a:cubicBezTo>
                    <a:cubicBezTo>
                      <a:pt x="29126" y="30666"/>
                      <a:pt x="30894" y="30517"/>
                      <a:pt x="32246" y="29577"/>
                    </a:cubicBezTo>
                    <a:cubicBezTo>
                      <a:pt x="34042" y="28339"/>
                      <a:pt x="34750" y="25976"/>
                      <a:pt x="34488" y="23825"/>
                    </a:cubicBezTo>
                    <a:cubicBezTo>
                      <a:pt x="34219" y="21703"/>
                      <a:pt x="33102" y="19757"/>
                      <a:pt x="31863" y="17989"/>
                    </a:cubicBezTo>
                    <a:cubicBezTo>
                      <a:pt x="31099" y="16899"/>
                      <a:pt x="30243" y="15866"/>
                      <a:pt x="29656" y="14657"/>
                    </a:cubicBezTo>
                    <a:cubicBezTo>
                      <a:pt x="28680" y="12683"/>
                      <a:pt x="28447" y="10476"/>
                      <a:pt x="28029" y="8325"/>
                    </a:cubicBezTo>
                    <a:cubicBezTo>
                      <a:pt x="27591" y="6111"/>
                      <a:pt x="27675" y="3727"/>
                      <a:pt x="25971" y="1986"/>
                    </a:cubicBezTo>
                    <a:cubicBezTo>
                      <a:pt x="25058" y="1039"/>
                      <a:pt x="23728" y="543"/>
                      <a:pt x="22433" y="274"/>
                    </a:cubicBezTo>
                    <a:cubicBezTo>
                      <a:pt x="21619" y="95"/>
                      <a:pt x="20772" y="1"/>
                      <a:pt x="199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6" name="Google Shape;776;p40"/>
            <p:cNvGrpSpPr/>
            <p:nvPr/>
          </p:nvGrpSpPr>
          <p:grpSpPr>
            <a:xfrm>
              <a:off x="1174871" y="2057672"/>
              <a:ext cx="3433642" cy="2314438"/>
              <a:chOff x="3450898" y="2575754"/>
              <a:chExt cx="1075130" cy="724711"/>
            </a:xfrm>
          </p:grpSpPr>
          <p:sp>
            <p:nvSpPr>
              <p:cNvPr id="777" name="Google Shape;777;p40"/>
              <p:cNvSpPr/>
              <p:nvPr/>
            </p:nvSpPr>
            <p:spPr>
              <a:xfrm>
                <a:off x="3451927" y="2872699"/>
                <a:ext cx="1747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4450" y="913"/>
                    </a:lnTo>
                    <a:cubicBezTo>
                      <a:pt x="4719" y="913"/>
                      <a:pt x="4924" y="708"/>
                      <a:pt x="4924" y="446"/>
                    </a:cubicBezTo>
                    <a:cubicBezTo>
                      <a:pt x="4924" y="206"/>
                      <a:pt x="4719" y="1"/>
                      <a:pt x="4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3658004" y="2872699"/>
                <a:ext cx="13809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914" extrusionOk="0">
                    <a:moveTo>
                      <a:pt x="467" y="1"/>
                    </a:moveTo>
                    <a:cubicBezTo>
                      <a:pt x="234" y="1"/>
                      <a:pt x="29" y="178"/>
                      <a:pt x="0" y="411"/>
                    </a:cubicBezTo>
                    <a:cubicBezTo>
                      <a:pt x="0" y="680"/>
                      <a:pt x="205" y="913"/>
                      <a:pt x="467" y="913"/>
                    </a:cubicBezTo>
                    <a:lnTo>
                      <a:pt x="3445" y="913"/>
                    </a:lnTo>
                    <a:cubicBezTo>
                      <a:pt x="3714" y="913"/>
                      <a:pt x="3891" y="708"/>
                      <a:pt x="3891" y="446"/>
                    </a:cubicBezTo>
                    <a:cubicBezTo>
                      <a:pt x="3891" y="206"/>
                      <a:pt x="3714" y="1"/>
                      <a:pt x="3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3985321" y="2872699"/>
                <a:ext cx="3409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9169" y="913"/>
                    </a:lnTo>
                    <a:cubicBezTo>
                      <a:pt x="9402" y="913"/>
                      <a:pt x="9607" y="708"/>
                      <a:pt x="9607" y="446"/>
                    </a:cubicBezTo>
                    <a:cubicBezTo>
                      <a:pt x="9607" y="206"/>
                      <a:pt x="9402" y="1"/>
                      <a:pt x="9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4362844" y="2872699"/>
                <a:ext cx="13181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3240" y="913"/>
                    </a:lnTo>
                    <a:cubicBezTo>
                      <a:pt x="3509" y="913"/>
                      <a:pt x="3714" y="708"/>
                      <a:pt x="3714" y="446"/>
                    </a:cubicBezTo>
                    <a:cubicBezTo>
                      <a:pt x="3714" y="206"/>
                      <a:pt x="3509" y="1"/>
                      <a:pt x="3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4081440" y="2951291"/>
                <a:ext cx="31380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3" extrusionOk="0">
                    <a:moveTo>
                      <a:pt x="446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8405" y="913"/>
                    </a:lnTo>
                    <a:cubicBezTo>
                      <a:pt x="8638" y="913"/>
                      <a:pt x="8844" y="708"/>
                      <a:pt x="8844" y="467"/>
                    </a:cubicBezTo>
                    <a:cubicBezTo>
                      <a:pt x="8844" y="205"/>
                      <a:pt x="8638" y="0"/>
                      <a:pt x="8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4422560" y="2951291"/>
                <a:ext cx="9190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39" y="913"/>
                    </a:cubicBezTo>
                    <a:lnTo>
                      <a:pt x="2151" y="913"/>
                    </a:lnTo>
                    <a:cubicBezTo>
                      <a:pt x="2385" y="913"/>
                      <a:pt x="2590" y="708"/>
                      <a:pt x="2590" y="467"/>
                    </a:cubicBezTo>
                    <a:cubicBezTo>
                      <a:pt x="2590" y="205"/>
                      <a:pt x="2385" y="0"/>
                      <a:pt x="2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3985321" y="2951291"/>
                <a:ext cx="6706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1443" y="913"/>
                    </a:lnTo>
                    <a:cubicBezTo>
                      <a:pt x="1677" y="913"/>
                      <a:pt x="1889" y="708"/>
                      <a:pt x="1889" y="467"/>
                    </a:cubicBezTo>
                    <a:cubicBezTo>
                      <a:pt x="1889" y="205"/>
                      <a:pt x="1677" y="0"/>
                      <a:pt x="14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3772964" y="2951291"/>
                <a:ext cx="16744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46" y="913"/>
                    </a:cubicBezTo>
                    <a:lnTo>
                      <a:pt x="4450" y="913"/>
                    </a:lnTo>
                    <a:cubicBezTo>
                      <a:pt x="4599" y="913"/>
                      <a:pt x="4719" y="792"/>
                      <a:pt x="4719" y="644"/>
                    </a:cubicBezTo>
                    <a:lnTo>
                      <a:pt x="4719" y="290"/>
                    </a:lnTo>
                    <a:cubicBezTo>
                      <a:pt x="4719" y="142"/>
                      <a:pt x="4599" y="0"/>
                      <a:pt x="4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3523954" y="2951291"/>
                <a:ext cx="21967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13" extrusionOk="0">
                    <a:moveTo>
                      <a:pt x="298" y="0"/>
                    </a:moveTo>
                    <a:cubicBezTo>
                      <a:pt x="121" y="0"/>
                      <a:pt x="1" y="142"/>
                      <a:pt x="1" y="290"/>
                    </a:cubicBezTo>
                    <a:lnTo>
                      <a:pt x="1" y="644"/>
                    </a:lnTo>
                    <a:cubicBezTo>
                      <a:pt x="1" y="792"/>
                      <a:pt x="121" y="913"/>
                      <a:pt x="298" y="913"/>
                    </a:cubicBezTo>
                    <a:lnTo>
                      <a:pt x="5724" y="913"/>
                    </a:lnTo>
                    <a:cubicBezTo>
                      <a:pt x="5985" y="913"/>
                      <a:pt x="6191" y="708"/>
                      <a:pt x="6191" y="467"/>
                    </a:cubicBezTo>
                    <a:cubicBezTo>
                      <a:pt x="6191" y="205"/>
                      <a:pt x="5985" y="0"/>
                      <a:pt x="5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3451927" y="2951291"/>
                <a:ext cx="36689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587" y="913"/>
                    </a:lnTo>
                    <a:cubicBezTo>
                      <a:pt x="828" y="913"/>
                      <a:pt x="1033" y="708"/>
                      <a:pt x="1033" y="467"/>
                    </a:cubicBezTo>
                    <a:cubicBezTo>
                      <a:pt x="1033" y="205"/>
                      <a:pt x="828" y="0"/>
                      <a:pt x="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3450898" y="3030592"/>
                <a:ext cx="37756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641" h="914" extrusionOk="0">
                    <a:moveTo>
                      <a:pt x="532" y="1"/>
                    </a:moveTo>
                    <a:cubicBezTo>
                      <a:pt x="234" y="1"/>
                      <a:pt x="1" y="206"/>
                      <a:pt x="1" y="475"/>
                    </a:cubicBezTo>
                    <a:cubicBezTo>
                      <a:pt x="1" y="708"/>
                      <a:pt x="234" y="913"/>
                      <a:pt x="532" y="913"/>
                    </a:cubicBezTo>
                    <a:lnTo>
                      <a:pt x="10082" y="913"/>
                    </a:lnTo>
                    <a:cubicBezTo>
                      <a:pt x="10372" y="913"/>
                      <a:pt x="10641" y="708"/>
                      <a:pt x="10641" y="475"/>
                    </a:cubicBezTo>
                    <a:cubicBezTo>
                      <a:pt x="10641" y="206"/>
                      <a:pt x="10372" y="1"/>
                      <a:pt x="10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4004126" y="3030592"/>
                <a:ext cx="35674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914" extrusionOk="0">
                    <a:moveTo>
                      <a:pt x="326" y="1"/>
                    </a:moveTo>
                    <a:cubicBezTo>
                      <a:pt x="121" y="1"/>
                      <a:pt x="1" y="206"/>
                      <a:pt x="1" y="475"/>
                    </a:cubicBezTo>
                    <a:cubicBezTo>
                      <a:pt x="1" y="708"/>
                      <a:pt x="121" y="913"/>
                      <a:pt x="326" y="913"/>
                    </a:cubicBezTo>
                    <a:lnTo>
                      <a:pt x="9728" y="913"/>
                    </a:lnTo>
                    <a:cubicBezTo>
                      <a:pt x="9905" y="913"/>
                      <a:pt x="10053" y="708"/>
                      <a:pt x="10053" y="475"/>
                    </a:cubicBezTo>
                    <a:cubicBezTo>
                      <a:pt x="10053" y="206"/>
                      <a:pt x="9905" y="1"/>
                      <a:pt x="9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4395204" y="3030592"/>
                <a:ext cx="130824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3248" y="913"/>
                    </a:lnTo>
                    <a:cubicBezTo>
                      <a:pt x="3481" y="913"/>
                      <a:pt x="3686" y="708"/>
                      <a:pt x="3686" y="475"/>
                    </a:cubicBezTo>
                    <a:cubicBezTo>
                      <a:pt x="3686" y="206"/>
                      <a:pt x="3481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4107555" y="3110177"/>
                <a:ext cx="3818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3" extrusionOk="0">
                    <a:moveTo>
                      <a:pt x="446" y="0"/>
                    </a:moveTo>
                    <a:cubicBezTo>
                      <a:pt x="213" y="0"/>
                      <a:pt x="0" y="205"/>
                      <a:pt x="0" y="439"/>
                    </a:cubicBezTo>
                    <a:cubicBezTo>
                      <a:pt x="0" y="708"/>
                      <a:pt x="213" y="913"/>
                      <a:pt x="446" y="913"/>
                    </a:cubicBezTo>
                    <a:lnTo>
                      <a:pt x="10322" y="913"/>
                    </a:lnTo>
                    <a:cubicBezTo>
                      <a:pt x="10584" y="913"/>
                      <a:pt x="10761" y="708"/>
                      <a:pt x="10761" y="439"/>
                    </a:cubicBezTo>
                    <a:cubicBezTo>
                      <a:pt x="10761" y="205"/>
                      <a:pt x="10584" y="0"/>
                      <a:pt x="10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3537757" y="3110177"/>
                <a:ext cx="301246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913" extrusionOk="0">
                    <a:moveTo>
                      <a:pt x="468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8"/>
                      <a:pt x="206" y="913"/>
                      <a:pt x="468" y="913"/>
                    </a:cubicBezTo>
                    <a:lnTo>
                      <a:pt x="8044" y="913"/>
                    </a:lnTo>
                    <a:cubicBezTo>
                      <a:pt x="8278" y="913"/>
                      <a:pt x="8490" y="708"/>
                      <a:pt x="8490" y="439"/>
                    </a:cubicBezTo>
                    <a:cubicBezTo>
                      <a:pt x="8490" y="205"/>
                      <a:pt x="8278" y="0"/>
                      <a:pt x="80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3857800" y="3110177"/>
                <a:ext cx="19558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913" extrusionOk="0">
                    <a:moveTo>
                      <a:pt x="467" y="0"/>
                    </a:moveTo>
                    <a:cubicBezTo>
                      <a:pt x="206" y="0"/>
                      <a:pt x="0" y="205"/>
                      <a:pt x="0" y="439"/>
                    </a:cubicBezTo>
                    <a:cubicBezTo>
                      <a:pt x="0" y="708"/>
                      <a:pt x="206" y="913"/>
                      <a:pt x="467" y="913"/>
                    </a:cubicBezTo>
                    <a:lnTo>
                      <a:pt x="5066" y="913"/>
                    </a:lnTo>
                    <a:cubicBezTo>
                      <a:pt x="5306" y="913"/>
                      <a:pt x="5511" y="708"/>
                      <a:pt x="5511" y="439"/>
                    </a:cubicBezTo>
                    <a:cubicBezTo>
                      <a:pt x="5511" y="205"/>
                      <a:pt x="5306" y="0"/>
                      <a:pt x="50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3658004" y="3189727"/>
                <a:ext cx="5851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1175" y="885"/>
                    </a:lnTo>
                    <a:cubicBezTo>
                      <a:pt x="1443" y="885"/>
                      <a:pt x="1649" y="673"/>
                      <a:pt x="1649" y="439"/>
                    </a:cubicBezTo>
                    <a:cubicBezTo>
                      <a:pt x="1649" y="178"/>
                      <a:pt x="1443" y="1"/>
                      <a:pt x="1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3451927" y="3189727"/>
                <a:ext cx="155910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886" extrusionOk="0">
                    <a:moveTo>
                      <a:pt x="439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39" y="885"/>
                    </a:cubicBezTo>
                    <a:lnTo>
                      <a:pt x="4393" y="885"/>
                    </a:ln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3737305" y="3189727"/>
                <a:ext cx="5450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886" extrusionOk="0">
                    <a:moveTo>
                      <a:pt x="475" y="1"/>
                    </a:moveTo>
                    <a:cubicBezTo>
                      <a:pt x="213" y="1"/>
                      <a:pt x="1" y="178"/>
                      <a:pt x="1" y="439"/>
                    </a:cubicBezTo>
                    <a:cubicBezTo>
                      <a:pt x="1" y="673"/>
                      <a:pt x="213" y="885"/>
                      <a:pt x="475" y="885"/>
                    </a:cubicBezTo>
                    <a:lnTo>
                      <a:pt x="1062" y="885"/>
                    </a:lnTo>
                    <a:cubicBezTo>
                      <a:pt x="1331" y="885"/>
                      <a:pt x="1536" y="673"/>
                      <a:pt x="1536" y="439"/>
                    </a:cubicBezTo>
                    <a:cubicBezTo>
                      <a:pt x="1536" y="178"/>
                      <a:pt x="1331" y="1"/>
                      <a:pt x="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3812632" y="3189727"/>
                <a:ext cx="2427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886" extrusionOk="0">
                    <a:moveTo>
                      <a:pt x="474" y="1"/>
                    </a:moveTo>
                    <a:cubicBezTo>
                      <a:pt x="212" y="1"/>
                      <a:pt x="0" y="178"/>
                      <a:pt x="0" y="439"/>
                    </a:cubicBezTo>
                    <a:cubicBezTo>
                      <a:pt x="0" y="673"/>
                      <a:pt x="212" y="885"/>
                      <a:pt x="474" y="885"/>
                    </a:cubicBezTo>
                    <a:lnTo>
                      <a:pt x="6402" y="885"/>
                    </a:lnTo>
                    <a:cubicBezTo>
                      <a:pt x="6664" y="885"/>
                      <a:pt x="6841" y="673"/>
                      <a:pt x="6841" y="439"/>
                    </a:cubicBezTo>
                    <a:cubicBezTo>
                      <a:pt x="6841" y="178"/>
                      <a:pt x="6664" y="1"/>
                      <a:pt x="6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4089991" y="3189727"/>
                <a:ext cx="109712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2653" y="885"/>
                    </a:lnTo>
                    <a:cubicBezTo>
                      <a:pt x="2887" y="885"/>
                      <a:pt x="3092" y="673"/>
                      <a:pt x="3092" y="439"/>
                    </a:cubicBezTo>
                    <a:cubicBezTo>
                      <a:pt x="3092" y="178"/>
                      <a:pt x="2887" y="1"/>
                      <a:pt x="2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4246855" y="3189727"/>
                <a:ext cx="111734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886" extrusionOk="0">
                    <a:moveTo>
                      <a:pt x="468" y="1"/>
                    </a:moveTo>
                    <a:cubicBezTo>
                      <a:pt x="206" y="1"/>
                      <a:pt x="1" y="178"/>
                      <a:pt x="1" y="439"/>
                    </a:cubicBezTo>
                    <a:cubicBezTo>
                      <a:pt x="1" y="673"/>
                      <a:pt x="206" y="885"/>
                      <a:pt x="468" y="885"/>
                    </a:cubicBezTo>
                    <a:lnTo>
                      <a:pt x="2710" y="885"/>
                    </a:lnTo>
                    <a:cubicBezTo>
                      <a:pt x="2944" y="885"/>
                      <a:pt x="3149" y="673"/>
                      <a:pt x="3149" y="439"/>
                    </a:cubicBezTo>
                    <a:cubicBezTo>
                      <a:pt x="3149" y="178"/>
                      <a:pt x="2944" y="1"/>
                      <a:pt x="27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4415038" y="3189727"/>
                <a:ext cx="743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886" extrusionOk="0">
                    <a:moveTo>
                      <a:pt x="446" y="1"/>
                    </a:moveTo>
                    <a:cubicBezTo>
                      <a:pt x="177" y="1"/>
                      <a:pt x="1" y="178"/>
                      <a:pt x="1" y="439"/>
                    </a:cubicBezTo>
                    <a:cubicBezTo>
                      <a:pt x="1" y="673"/>
                      <a:pt x="177" y="885"/>
                      <a:pt x="446" y="885"/>
                    </a:cubicBezTo>
                    <a:lnTo>
                      <a:pt x="1656" y="885"/>
                    </a:lnTo>
                    <a:cubicBezTo>
                      <a:pt x="1918" y="885"/>
                      <a:pt x="2095" y="673"/>
                      <a:pt x="2095" y="439"/>
                    </a:cubicBezTo>
                    <a:cubicBezTo>
                      <a:pt x="2095" y="178"/>
                      <a:pt x="1918" y="1"/>
                      <a:pt x="16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3640156" y="3268034"/>
                <a:ext cx="23123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6042" y="914"/>
                    </a:lnTo>
                    <a:cubicBezTo>
                      <a:pt x="6311" y="914"/>
                      <a:pt x="6516" y="708"/>
                      <a:pt x="6516" y="475"/>
                    </a:cubicBezTo>
                    <a:cubicBezTo>
                      <a:pt x="6516" y="206"/>
                      <a:pt x="6311" y="1"/>
                      <a:pt x="6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3916274" y="3268034"/>
                <a:ext cx="6181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14" extrusionOk="0">
                    <a:moveTo>
                      <a:pt x="439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39" y="914"/>
                    </a:cubicBezTo>
                    <a:lnTo>
                      <a:pt x="1295" y="914"/>
                    </a:lnTo>
                    <a:cubicBezTo>
                      <a:pt x="1564" y="914"/>
                      <a:pt x="1741" y="708"/>
                      <a:pt x="1741" y="475"/>
                    </a:cubicBezTo>
                    <a:cubicBezTo>
                      <a:pt x="1741" y="206"/>
                      <a:pt x="1564" y="1"/>
                      <a:pt x="1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4041772" y="3268034"/>
                <a:ext cx="18404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4720" y="914"/>
                    </a:lnTo>
                    <a:cubicBezTo>
                      <a:pt x="4981" y="914"/>
                      <a:pt x="5186" y="708"/>
                      <a:pt x="5186" y="475"/>
                    </a:cubicBezTo>
                    <a:cubicBezTo>
                      <a:pt x="5186" y="206"/>
                      <a:pt x="4981" y="1"/>
                      <a:pt x="47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4258174" y="3268034"/>
                <a:ext cx="15062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914" extrusionOk="0">
                    <a:moveTo>
                      <a:pt x="446" y="1"/>
                    </a:moveTo>
                    <a:cubicBezTo>
                      <a:pt x="212" y="1"/>
                      <a:pt x="0" y="206"/>
                      <a:pt x="0" y="475"/>
                    </a:cubicBezTo>
                    <a:cubicBezTo>
                      <a:pt x="0" y="708"/>
                      <a:pt x="212" y="914"/>
                      <a:pt x="446" y="914"/>
                    </a:cubicBezTo>
                    <a:lnTo>
                      <a:pt x="3778" y="914"/>
                    </a:lnTo>
                    <a:cubicBezTo>
                      <a:pt x="4040" y="914"/>
                      <a:pt x="4245" y="708"/>
                      <a:pt x="4245" y="475"/>
                    </a:cubicBezTo>
                    <a:cubicBezTo>
                      <a:pt x="4245" y="206"/>
                      <a:pt x="4040" y="1"/>
                      <a:pt x="3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4130653" y="2643772"/>
                <a:ext cx="38182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4" extrusionOk="0">
                    <a:moveTo>
                      <a:pt x="446" y="1"/>
                    </a:moveTo>
                    <a:cubicBezTo>
                      <a:pt x="177" y="1"/>
                      <a:pt x="0" y="206"/>
                      <a:pt x="0" y="468"/>
                    </a:cubicBezTo>
                    <a:cubicBezTo>
                      <a:pt x="0" y="708"/>
                      <a:pt x="177" y="914"/>
                      <a:pt x="446" y="914"/>
                    </a:cubicBezTo>
                    <a:lnTo>
                      <a:pt x="10315" y="914"/>
                    </a:lnTo>
                    <a:cubicBezTo>
                      <a:pt x="10555" y="914"/>
                      <a:pt x="10760" y="708"/>
                      <a:pt x="10760" y="468"/>
                    </a:cubicBezTo>
                    <a:cubicBezTo>
                      <a:pt x="10760" y="206"/>
                      <a:pt x="10555" y="1"/>
                      <a:pt x="10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4199665" y="2575754"/>
                <a:ext cx="7433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39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1649" y="913"/>
                    </a:lnTo>
                    <a:cubicBezTo>
                      <a:pt x="1890" y="913"/>
                      <a:pt x="2095" y="708"/>
                      <a:pt x="2095" y="439"/>
                    </a:cubicBezTo>
                    <a:cubicBezTo>
                      <a:pt x="2095" y="206"/>
                      <a:pt x="1890" y="1"/>
                      <a:pt x="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3988337" y="2575754"/>
                <a:ext cx="177980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14" extrusionOk="0">
                    <a:moveTo>
                      <a:pt x="474" y="1"/>
                    </a:moveTo>
                    <a:cubicBezTo>
                      <a:pt x="212" y="1"/>
                      <a:pt x="0" y="206"/>
                      <a:pt x="0" y="439"/>
                    </a:cubicBezTo>
                    <a:cubicBezTo>
                      <a:pt x="0" y="708"/>
                      <a:pt x="212" y="913"/>
                      <a:pt x="474" y="913"/>
                    </a:cubicBezTo>
                    <a:lnTo>
                      <a:pt x="4570" y="913"/>
                    </a:lnTo>
                    <a:cubicBezTo>
                      <a:pt x="4811" y="913"/>
                      <a:pt x="5016" y="708"/>
                      <a:pt x="5016" y="439"/>
                    </a:cubicBezTo>
                    <a:cubicBezTo>
                      <a:pt x="5016" y="206"/>
                      <a:pt x="4811" y="1"/>
                      <a:pt x="4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4299084" y="2575754"/>
                <a:ext cx="213392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39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5568" y="913"/>
                    </a:lnTo>
                    <a:cubicBezTo>
                      <a:pt x="5808" y="913"/>
                      <a:pt x="6013" y="708"/>
                      <a:pt x="6013" y="439"/>
                    </a:cubicBezTo>
                    <a:cubicBezTo>
                      <a:pt x="6013" y="206"/>
                      <a:pt x="5808" y="1"/>
                      <a:pt x="5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4112806" y="2723109"/>
                <a:ext cx="10999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914" extrusionOk="0">
                    <a:moveTo>
                      <a:pt x="475" y="0"/>
                    </a:moveTo>
                    <a:cubicBezTo>
                      <a:pt x="206" y="0"/>
                      <a:pt x="1" y="206"/>
                      <a:pt x="1" y="446"/>
                    </a:cubicBezTo>
                    <a:cubicBezTo>
                      <a:pt x="1" y="708"/>
                      <a:pt x="206" y="913"/>
                      <a:pt x="475" y="913"/>
                    </a:cubicBezTo>
                    <a:lnTo>
                      <a:pt x="2654" y="913"/>
                    </a:lnTo>
                    <a:cubicBezTo>
                      <a:pt x="2894" y="913"/>
                      <a:pt x="3100" y="708"/>
                      <a:pt x="3100" y="446"/>
                    </a:cubicBezTo>
                    <a:cubicBezTo>
                      <a:pt x="3100" y="206"/>
                      <a:pt x="289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4269705" y="2723109"/>
                <a:ext cx="11198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914" extrusionOk="0">
                    <a:moveTo>
                      <a:pt x="446" y="0"/>
                    </a:moveTo>
                    <a:cubicBezTo>
                      <a:pt x="206" y="0"/>
                      <a:pt x="0" y="206"/>
                      <a:pt x="0" y="446"/>
                    </a:cubicBezTo>
                    <a:cubicBezTo>
                      <a:pt x="0" y="708"/>
                      <a:pt x="206" y="913"/>
                      <a:pt x="446" y="913"/>
                    </a:cubicBezTo>
                    <a:lnTo>
                      <a:pt x="2717" y="913"/>
                    </a:lnTo>
                    <a:cubicBezTo>
                      <a:pt x="2950" y="913"/>
                      <a:pt x="3156" y="708"/>
                      <a:pt x="3156" y="446"/>
                    </a:cubicBezTo>
                    <a:cubicBezTo>
                      <a:pt x="3156" y="206"/>
                      <a:pt x="2950" y="0"/>
                      <a:pt x="27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4428840" y="2723109"/>
                <a:ext cx="8991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914" extrusionOk="0">
                    <a:moveTo>
                      <a:pt x="439" y="0"/>
                    </a:moveTo>
                    <a:cubicBezTo>
                      <a:pt x="177" y="0"/>
                      <a:pt x="1" y="206"/>
                      <a:pt x="1" y="446"/>
                    </a:cubicBezTo>
                    <a:cubicBezTo>
                      <a:pt x="1" y="708"/>
                      <a:pt x="177" y="913"/>
                      <a:pt x="439" y="913"/>
                    </a:cubicBezTo>
                    <a:lnTo>
                      <a:pt x="2088" y="913"/>
                    </a:lnTo>
                    <a:cubicBezTo>
                      <a:pt x="2328" y="913"/>
                      <a:pt x="2533" y="708"/>
                      <a:pt x="2533" y="446"/>
                    </a:cubicBezTo>
                    <a:cubicBezTo>
                      <a:pt x="2533" y="206"/>
                      <a:pt x="2328" y="0"/>
                      <a:pt x="2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4187140" y="2802694"/>
                <a:ext cx="122521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39"/>
                    </a:cubicBezTo>
                    <a:cubicBezTo>
                      <a:pt x="0" y="707"/>
                      <a:pt x="205" y="913"/>
                      <a:pt x="446" y="913"/>
                    </a:cubicBezTo>
                    <a:lnTo>
                      <a:pt x="2978" y="913"/>
                    </a:lnTo>
                    <a:cubicBezTo>
                      <a:pt x="3240" y="913"/>
                      <a:pt x="3452" y="707"/>
                      <a:pt x="3452" y="439"/>
                    </a:cubicBezTo>
                    <a:cubicBezTo>
                      <a:pt x="3452" y="205"/>
                      <a:pt x="3240" y="0"/>
                      <a:pt x="29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3939372" y="2802694"/>
                <a:ext cx="615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39" y="913"/>
                    </a:cubicBezTo>
                    <a:lnTo>
                      <a:pt x="1295" y="913"/>
                    </a:lnTo>
                    <a:cubicBezTo>
                      <a:pt x="1529" y="913"/>
                      <a:pt x="1734" y="707"/>
                      <a:pt x="1734" y="439"/>
                    </a:cubicBezTo>
                    <a:cubicBezTo>
                      <a:pt x="1734" y="205"/>
                      <a:pt x="1529" y="0"/>
                      <a:pt x="1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4031234" y="2802694"/>
                <a:ext cx="9945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2328" y="913"/>
                    </a:lnTo>
                    <a:cubicBezTo>
                      <a:pt x="2597" y="913"/>
                      <a:pt x="2802" y="707"/>
                      <a:pt x="2802" y="439"/>
                    </a:cubicBezTo>
                    <a:cubicBezTo>
                      <a:pt x="2802" y="205"/>
                      <a:pt x="2597" y="0"/>
                      <a:pt x="2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4369089" y="2802694"/>
                <a:ext cx="149665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3772" y="913"/>
                    </a:lnTo>
                    <a:cubicBezTo>
                      <a:pt x="4040" y="913"/>
                      <a:pt x="4217" y="707"/>
                      <a:pt x="4217" y="439"/>
                    </a:cubicBezTo>
                    <a:cubicBezTo>
                      <a:pt x="4217" y="205"/>
                      <a:pt x="4040" y="0"/>
                      <a:pt x="3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5" name="Google Shape;815;p40"/>
            <p:cNvGrpSpPr/>
            <p:nvPr/>
          </p:nvGrpSpPr>
          <p:grpSpPr>
            <a:xfrm>
              <a:off x="1158100" y="913806"/>
              <a:ext cx="1910430" cy="3689957"/>
              <a:chOff x="3445647" y="3610431"/>
              <a:chExt cx="598187" cy="1155422"/>
            </a:xfrm>
          </p:grpSpPr>
          <p:sp>
            <p:nvSpPr>
              <p:cNvPr id="816" name="Google Shape;816;p40"/>
              <p:cNvSpPr/>
              <p:nvPr/>
            </p:nvSpPr>
            <p:spPr>
              <a:xfrm>
                <a:off x="3891188" y="4339258"/>
                <a:ext cx="69049" cy="14963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217" extrusionOk="0">
                    <a:moveTo>
                      <a:pt x="822" y="0"/>
                    </a:moveTo>
                    <a:cubicBezTo>
                      <a:pt x="730" y="0"/>
                      <a:pt x="639" y="17"/>
                      <a:pt x="559" y="53"/>
                    </a:cubicBezTo>
                    <a:cubicBezTo>
                      <a:pt x="262" y="201"/>
                      <a:pt x="57" y="463"/>
                      <a:pt x="29" y="789"/>
                    </a:cubicBezTo>
                    <a:cubicBezTo>
                      <a:pt x="0" y="965"/>
                      <a:pt x="29" y="1142"/>
                      <a:pt x="57" y="1319"/>
                    </a:cubicBezTo>
                    <a:cubicBezTo>
                      <a:pt x="177" y="1970"/>
                      <a:pt x="297" y="2649"/>
                      <a:pt x="411" y="3293"/>
                    </a:cubicBezTo>
                    <a:cubicBezTo>
                      <a:pt x="498" y="3691"/>
                      <a:pt x="528" y="4217"/>
                      <a:pt x="1014" y="4217"/>
                    </a:cubicBezTo>
                    <a:cubicBezTo>
                      <a:pt x="1038" y="4217"/>
                      <a:pt x="1063" y="4215"/>
                      <a:pt x="1090" y="4213"/>
                    </a:cubicBezTo>
                    <a:cubicBezTo>
                      <a:pt x="1267" y="4213"/>
                      <a:pt x="1444" y="4149"/>
                      <a:pt x="1592" y="4036"/>
                    </a:cubicBezTo>
                    <a:cubicBezTo>
                      <a:pt x="1946" y="3710"/>
                      <a:pt x="1826" y="3059"/>
                      <a:pt x="1797" y="2649"/>
                    </a:cubicBezTo>
                    <a:cubicBezTo>
                      <a:pt x="1797" y="2055"/>
                      <a:pt x="1741" y="1496"/>
                      <a:pt x="1649" y="937"/>
                    </a:cubicBezTo>
                    <a:cubicBezTo>
                      <a:pt x="1620" y="704"/>
                      <a:pt x="1564" y="463"/>
                      <a:pt x="1415" y="258"/>
                    </a:cubicBezTo>
                    <a:cubicBezTo>
                      <a:pt x="1271" y="94"/>
                      <a:pt x="1040" y="0"/>
                      <a:pt x="822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3905736" y="4458334"/>
                <a:ext cx="138098" cy="51237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1444" extrusionOk="0">
                    <a:moveTo>
                      <a:pt x="1416" y="1"/>
                    </a:moveTo>
                    <a:cubicBezTo>
                      <a:pt x="1359" y="1"/>
                      <a:pt x="1267" y="1"/>
                      <a:pt x="1210" y="29"/>
                    </a:cubicBezTo>
                    <a:cubicBezTo>
                      <a:pt x="800" y="85"/>
                      <a:pt x="418" y="149"/>
                      <a:pt x="1" y="234"/>
                    </a:cubicBezTo>
                    <a:cubicBezTo>
                      <a:pt x="64" y="468"/>
                      <a:pt x="93" y="708"/>
                      <a:pt x="64" y="970"/>
                    </a:cubicBezTo>
                    <a:lnTo>
                      <a:pt x="64" y="1295"/>
                    </a:lnTo>
                    <a:cubicBezTo>
                      <a:pt x="93" y="1387"/>
                      <a:pt x="149" y="1444"/>
                      <a:pt x="241" y="1444"/>
                    </a:cubicBezTo>
                    <a:lnTo>
                      <a:pt x="3276" y="1444"/>
                    </a:lnTo>
                    <a:cubicBezTo>
                      <a:pt x="3389" y="1444"/>
                      <a:pt x="3510" y="1415"/>
                      <a:pt x="3658" y="1415"/>
                    </a:cubicBezTo>
                    <a:cubicBezTo>
                      <a:pt x="3743" y="1415"/>
                      <a:pt x="3863" y="1352"/>
                      <a:pt x="3863" y="1239"/>
                    </a:cubicBezTo>
                    <a:cubicBezTo>
                      <a:pt x="3892" y="736"/>
                      <a:pt x="2010" y="383"/>
                      <a:pt x="1684" y="149"/>
                    </a:cubicBezTo>
                    <a:cubicBezTo>
                      <a:pt x="1592" y="85"/>
                      <a:pt x="1507" y="29"/>
                      <a:pt x="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3531476" y="4605511"/>
                <a:ext cx="69084" cy="12897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5" extrusionOk="0">
                    <a:moveTo>
                      <a:pt x="993" y="0"/>
                    </a:moveTo>
                    <a:cubicBezTo>
                      <a:pt x="754" y="0"/>
                      <a:pt x="514" y="90"/>
                      <a:pt x="383" y="246"/>
                    </a:cubicBezTo>
                    <a:cubicBezTo>
                      <a:pt x="291" y="359"/>
                      <a:pt x="263" y="508"/>
                      <a:pt x="234" y="628"/>
                    </a:cubicBezTo>
                    <a:cubicBezTo>
                      <a:pt x="1" y="1597"/>
                      <a:pt x="234" y="2630"/>
                      <a:pt x="319" y="3634"/>
                    </a:cubicBezTo>
                    <a:cubicBezTo>
                      <a:pt x="708" y="3571"/>
                      <a:pt x="1090" y="3514"/>
                      <a:pt x="1472" y="3429"/>
                    </a:cubicBezTo>
                    <a:cubicBezTo>
                      <a:pt x="1501" y="3429"/>
                      <a:pt x="1557" y="3429"/>
                      <a:pt x="1593" y="3366"/>
                    </a:cubicBezTo>
                    <a:cubicBezTo>
                      <a:pt x="1621" y="3366"/>
                      <a:pt x="1621" y="3309"/>
                      <a:pt x="1621" y="3281"/>
                    </a:cubicBezTo>
                    <a:cubicBezTo>
                      <a:pt x="1677" y="2630"/>
                      <a:pt x="1734" y="2014"/>
                      <a:pt x="1798" y="1364"/>
                    </a:cubicBezTo>
                    <a:cubicBezTo>
                      <a:pt x="1826" y="1130"/>
                      <a:pt x="1946" y="656"/>
                      <a:pt x="1854" y="423"/>
                    </a:cubicBezTo>
                    <a:cubicBezTo>
                      <a:pt x="1734" y="210"/>
                      <a:pt x="1295" y="34"/>
                      <a:pt x="1090" y="5"/>
                    </a:cubicBezTo>
                    <a:cubicBezTo>
                      <a:pt x="1058" y="2"/>
                      <a:pt x="1026" y="0"/>
                      <a:pt x="993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3591972" y="3683204"/>
                <a:ext cx="60782" cy="13093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690" extrusionOk="0">
                    <a:moveTo>
                      <a:pt x="206" y="1"/>
                    </a:moveTo>
                    <a:cubicBezTo>
                      <a:pt x="149" y="1"/>
                      <a:pt x="93" y="1"/>
                      <a:pt x="64" y="29"/>
                    </a:cubicBezTo>
                    <a:cubicBezTo>
                      <a:pt x="1" y="65"/>
                      <a:pt x="1" y="178"/>
                      <a:pt x="1" y="270"/>
                    </a:cubicBezTo>
                    <a:cubicBezTo>
                      <a:pt x="1" y="418"/>
                      <a:pt x="29" y="560"/>
                      <a:pt x="64" y="708"/>
                    </a:cubicBezTo>
                    <a:lnTo>
                      <a:pt x="64" y="829"/>
                    </a:lnTo>
                    <a:cubicBezTo>
                      <a:pt x="121" y="1154"/>
                      <a:pt x="64" y="1479"/>
                      <a:pt x="29" y="1798"/>
                    </a:cubicBezTo>
                    <a:cubicBezTo>
                      <a:pt x="29" y="1862"/>
                      <a:pt x="1" y="1946"/>
                      <a:pt x="1" y="1975"/>
                    </a:cubicBezTo>
                    <a:cubicBezTo>
                      <a:pt x="1" y="2152"/>
                      <a:pt x="1" y="2300"/>
                      <a:pt x="64" y="2477"/>
                    </a:cubicBezTo>
                    <a:cubicBezTo>
                      <a:pt x="121" y="2859"/>
                      <a:pt x="475" y="3630"/>
                      <a:pt x="949" y="3687"/>
                    </a:cubicBezTo>
                    <a:cubicBezTo>
                      <a:pt x="957" y="3689"/>
                      <a:pt x="965" y="3690"/>
                      <a:pt x="973" y="3690"/>
                    </a:cubicBezTo>
                    <a:cubicBezTo>
                      <a:pt x="1079" y="3690"/>
                      <a:pt x="1188" y="3532"/>
                      <a:pt x="1267" y="3453"/>
                    </a:cubicBezTo>
                    <a:cubicBezTo>
                      <a:pt x="1479" y="3184"/>
                      <a:pt x="1656" y="2859"/>
                      <a:pt x="1713" y="2505"/>
                    </a:cubicBezTo>
                    <a:cubicBezTo>
                      <a:pt x="1713" y="2328"/>
                      <a:pt x="1713" y="2152"/>
                      <a:pt x="1684" y="2010"/>
                    </a:cubicBezTo>
                    <a:cubicBezTo>
                      <a:pt x="1656" y="1741"/>
                      <a:pt x="1656" y="1508"/>
                      <a:pt x="1621" y="1267"/>
                    </a:cubicBezTo>
                    <a:cubicBezTo>
                      <a:pt x="1621" y="1154"/>
                      <a:pt x="1592" y="1034"/>
                      <a:pt x="1592" y="914"/>
                    </a:cubicBezTo>
                    <a:cubicBezTo>
                      <a:pt x="1536" y="708"/>
                      <a:pt x="1444" y="503"/>
                      <a:pt x="1302" y="355"/>
                    </a:cubicBezTo>
                    <a:cubicBezTo>
                      <a:pt x="1034" y="29"/>
                      <a:pt x="595" y="1"/>
                      <a:pt x="206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3591972" y="3690939"/>
                <a:ext cx="53508" cy="4353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27" extrusionOk="0">
                    <a:moveTo>
                      <a:pt x="681" y="1"/>
                    </a:moveTo>
                    <a:cubicBezTo>
                      <a:pt x="528" y="1"/>
                      <a:pt x="382" y="53"/>
                      <a:pt x="270" y="165"/>
                    </a:cubicBezTo>
                    <a:cubicBezTo>
                      <a:pt x="241" y="200"/>
                      <a:pt x="206" y="229"/>
                      <a:pt x="178" y="257"/>
                    </a:cubicBezTo>
                    <a:cubicBezTo>
                      <a:pt x="149" y="285"/>
                      <a:pt x="93" y="285"/>
                      <a:pt x="64" y="314"/>
                    </a:cubicBezTo>
                    <a:cubicBezTo>
                      <a:pt x="1" y="342"/>
                      <a:pt x="29" y="405"/>
                      <a:pt x="29" y="434"/>
                    </a:cubicBezTo>
                    <a:cubicBezTo>
                      <a:pt x="64" y="554"/>
                      <a:pt x="64" y="696"/>
                      <a:pt x="93" y="816"/>
                    </a:cubicBezTo>
                    <a:cubicBezTo>
                      <a:pt x="93" y="936"/>
                      <a:pt x="64" y="1085"/>
                      <a:pt x="64" y="1226"/>
                    </a:cubicBezTo>
                    <a:cubicBezTo>
                      <a:pt x="64" y="1226"/>
                      <a:pt x="736" y="1113"/>
                      <a:pt x="1005" y="1021"/>
                    </a:cubicBezTo>
                    <a:cubicBezTo>
                      <a:pt x="1154" y="993"/>
                      <a:pt x="1331" y="936"/>
                      <a:pt x="1508" y="872"/>
                    </a:cubicBezTo>
                    <a:lnTo>
                      <a:pt x="1508" y="788"/>
                    </a:lnTo>
                    <a:cubicBezTo>
                      <a:pt x="1508" y="696"/>
                      <a:pt x="1444" y="611"/>
                      <a:pt x="1416" y="519"/>
                    </a:cubicBezTo>
                    <a:cubicBezTo>
                      <a:pt x="1359" y="434"/>
                      <a:pt x="1331" y="377"/>
                      <a:pt x="1267" y="285"/>
                    </a:cubicBezTo>
                    <a:cubicBezTo>
                      <a:pt x="1182" y="200"/>
                      <a:pt x="1062" y="108"/>
                      <a:pt x="949" y="52"/>
                    </a:cubicBezTo>
                    <a:cubicBezTo>
                      <a:pt x="861" y="18"/>
                      <a:pt x="769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3646437" y="3627817"/>
                <a:ext cx="21893" cy="4715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29" extrusionOk="0">
                    <a:moveTo>
                      <a:pt x="213" y="0"/>
                    </a:moveTo>
                    <a:cubicBezTo>
                      <a:pt x="180" y="0"/>
                      <a:pt x="149" y="10"/>
                      <a:pt x="121" y="34"/>
                    </a:cubicBezTo>
                    <a:cubicBezTo>
                      <a:pt x="1" y="119"/>
                      <a:pt x="178" y="472"/>
                      <a:pt x="234" y="593"/>
                    </a:cubicBezTo>
                    <a:cubicBezTo>
                      <a:pt x="326" y="770"/>
                      <a:pt x="298" y="946"/>
                      <a:pt x="326" y="1123"/>
                    </a:cubicBezTo>
                    <a:cubicBezTo>
                      <a:pt x="326" y="1180"/>
                      <a:pt x="326" y="1237"/>
                      <a:pt x="355" y="1272"/>
                    </a:cubicBezTo>
                    <a:cubicBezTo>
                      <a:pt x="383" y="1300"/>
                      <a:pt x="439" y="1328"/>
                      <a:pt x="503" y="1328"/>
                    </a:cubicBezTo>
                    <a:cubicBezTo>
                      <a:pt x="560" y="1300"/>
                      <a:pt x="560" y="1237"/>
                      <a:pt x="588" y="1180"/>
                    </a:cubicBezTo>
                    <a:lnTo>
                      <a:pt x="588" y="918"/>
                    </a:lnTo>
                    <a:cubicBezTo>
                      <a:pt x="616" y="706"/>
                      <a:pt x="616" y="472"/>
                      <a:pt x="560" y="267"/>
                    </a:cubicBezTo>
                    <a:cubicBezTo>
                      <a:pt x="514" y="171"/>
                      <a:pt x="34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3656975" y="3663724"/>
                <a:ext cx="19870" cy="2718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766" extrusionOk="0">
                    <a:moveTo>
                      <a:pt x="214" y="0"/>
                    </a:moveTo>
                    <a:cubicBezTo>
                      <a:pt x="122" y="0"/>
                      <a:pt x="37" y="58"/>
                      <a:pt x="1" y="196"/>
                    </a:cubicBezTo>
                    <a:lnTo>
                      <a:pt x="142" y="755"/>
                    </a:lnTo>
                    <a:cubicBezTo>
                      <a:pt x="167" y="762"/>
                      <a:pt x="189" y="765"/>
                      <a:pt x="211" y="765"/>
                    </a:cubicBezTo>
                    <a:cubicBezTo>
                      <a:pt x="299" y="765"/>
                      <a:pt x="372" y="715"/>
                      <a:pt x="440" y="670"/>
                    </a:cubicBezTo>
                    <a:cubicBezTo>
                      <a:pt x="532" y="550"/>
                      <a:pt x="560" y="401"/>
                      <a:pt x="532" y="260"/>
                    </a:cubicBezTo>
                    <a:cubicBezTo>
                      <a:pt x="479" y="105"/>
                      <a:pt x="339" y="0"/>
                      <a:pt x="214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3581683" y="3629165"/>
                <a:ext cx="84626" cy="10140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858" extrusionOk="0">
                    <a:moveTo>
                      <a:pt x="1958" y="1"/>
                    </a:moveTo>
                    <a:cubicBezTo>
                      <a:pt x="1709" y="1"/>
                      <a:pt x="1264" y="290"/>
                      <a:pt x="1062" y="314"/>
                    </a:cubicBezTo>
                    <a:cubicBezTo>
                      <a:pt x="850" y="378"/>
                      <a:pt x="496" y="434"/>
                      <a:pt x="319" y="583"/>
                    </a:cubicBezTo>
                    <a:cubicBezTo>
                      <a:pt x="1" y="937"/>
                      <a:pt x="57" y="1552"/>
                      <a:pt x="262" y="1998"/>
                    </a:cubicBezTo>
                    <a:cubicBezTo>
                      <a:pt x="291" y="2055"/>
                      <a:pt x="383" y="2260"/>
                      <a:pt x="411" y="2323"/>
                    </a:cubicBezTo>
                    <a:cubicBezTo>
                      <a:pt x="682" y="2729"/>
                      <a:pt x="1105" y="2858"/>
                      <a:pt x="1435" y="2858"/>
                    </a:cubicBezTo>
                    <a:cubicBezTo>
                      <a:pt x="1537" y="2858"/>
                      <a:pt x="1629" y="2846"/>
                      <a:pt x="1706" y="2826"/>
                    </a:cubicBezTo>
                    <a:cubicBezTo>
                      <a:pt x="2088" y="2734"/>
                      <a:pt x="2300" y="2408"/>
                      <a:pt x="2356" y="1970"/>
                    </a:cubicBezTo>
                    <a:cubicBezTo>
                      <a:pt x="2356" y="1906"/>
                      <a:pt x="2385" y="1644"/>
                      <a:pt x="2385" y="1552"/>
                    </a:cubicBezTo>
                    <a:cubicBezTo>
                      <a:pt x="2385" y="1057"/>
                      <a:pt x="2264" y="137"/>
                      <a:pt x="2059" y="24"/>
                    </a:cubicBezTo>
                    <a:cubicBezTo>
                      <a:pt x="2032" y="8"/>
                      <a:pt x="1997" y="1"/>
                      <a:pt x="1958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3573167" y="3610431"/>
                <a:ext cx="94171" cy="7685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166" extrusionOk="0">
                    <a:moveTo>
                      <a:pt x="1228" y="0"/>
                    </a:moveTo>
                    <a:cubicBezTo>
                      <a:pt x="1132" y="0"/>
                      <a:pt x="1037" y="7"/>
                      <a:pt x="948" y="22"/>
                    </a:cubicBezTo>
                    <a:cubicBezTo>
                      <a:pt x="708" y="78"/>
                      <a:pt x="474" y="198"/>
                      <a:pt x="297" y="404"/>
                    </a:cubicBezTo>
                    <a:cubicBezTo>
                      <a:pt x="92" y="665"/>
                      <a:pt x="0" y="1054"/>
                      <a:pt x="92" y="1408"/>
                    </a:cubicBezTo>
                    <a:cubicBezTo>
                      <a:pt x="120" y="1642"/>
                      <a:pt x="205" y="2024"/>
                      <a:pt x="474" y="2144"/>
                    </a:cubicBezTo>
                    <a:cubicBezTo>
                      <a:pt x="511" y="2158"/>
                      <a:pt x="546" y="2165"/>
                      <a:pt x="578" y="2165"/>
                    </a:cubicBezTo>
                    <a:cubicBezTo>
                      <a:pt x="674" y="2165"/>
                      <a:pt x="745" y="2100"/>
                      <a:pt x="771" y="1967"/>
                    </a:cubicBezTo>
                    <a:cubicBezTo>
                      <a:pt x="800" y="1790"/>
                      <a:pt x="771" y="1585"/>
                      <a:pt x="771" y="1373"/>
                    </a:cubicBezTo>
                    <a:cubicBezTo>
                      <a:pt x="771" y="1345"/>
                      <a:pt x="771" y="1345"/>
                      <a:pt x="800" y="1316"/>
                    </a:cubicBezTo>
                    <a:cubicBezTo>
                      <a:pt x="828" y="1288"/>
                      <a:pt x="856" y="1288"/>
                      <a:pt x="884" y="1288"/>
                    </a:cubicBezTo>
                    <a:cubicBezTo>
                      <a:pt x="1330" y="1231"/>
                      <a:pt x="1684" y="1019"/>
                      <a:pt x="2038" y="757"/>
                    </a:cubicBezTo>
                    <a:cubicBezTo>
                      <a:pt x="2122" y="842"/>
                      <a:pt x="2214" y="906"/>
                      <a:pt x="2328" y="934"/>
                    </a:cubicBezTo>
                    <a:cubicBezTo>
                      <a:pt x="2391" y="934"/>
                      <a:pt x="2476" y="934"/>
                      <a:pt x="2540" y="906"/>
                    </a:cubicBezTo>
                    <a:cubicBezTo>
                      <a:pt x="2625" y="878"/>
                      <a:pt x="2653" y="814"/>
                      <a:pt x="2625" y="729"/>
                    </a:cubicBezTo>
                    <a:cubicBezTo>
                      <a:pt x="2625" y="665"/>
                      <a:pt x="2596" y="609"/>
                      <a:pt x="2540" y="552"/>
                    </a:cubicBezTo>
                    <a:cubicBezTo>
                      <a:pt x="2448" y="404"/>
                      <a:pt x="2328" y="312"/>
                      <a:pt x="2214" y="227"/>
                    </a:cubicBezTo>
                    <a:cubicBezTo>
                      <a:pt x="2009" y="106"/>
                      <a:pt x="1769" y="50"/>
                      <a:pt x="1507" y="22"/>
                    </a:cubicBezTo>
                    <a:cubicBezTo>
                      <a:pt x="1419" y="7"/>
                      <a:pt x="1323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3574125" y="3667876"/>
                <a:ext cx="29450" cy="3058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62" extrusionOk="0">
                    <a:moveTo>
                      <a:pt x="435" y="1"/>
                    </a:moveTo>
                    <a:cubicBezTo>
                      <a:pt x="73" y="1"/>
                      <a:pt x="0" y="551"/>
                      <a:pt x="242" y="787"/>
                    </a:cubicBezTo>
                    <a:cubicBezTo>
                      <a:pt x="290" y="837"/>
                      <a:pt x="349" y="862"/>
                      <a:pt x="410" y="862"/>
                    </a:cubicBezTo>
                    <a:cubicBezTo>
                      <a:pt x="494" y="862"/>
                      <a:pt x="583" y="816"/>
                      <a:pt x="652" y="730"/>
                    </a:cubicBezTo>
                    <a:lnTo>
                      <a:pt x="829" y="284"/>
                    </a:lnTo>
                    <a:cubicBezTo>
                      <a:pt x="744" y="171"/>
                      <a:pt x="681" y="51"/>
                      <a:pt x="567" y="23"/>
                    </a:cubicBezTo>
                    <a:cubicBezTo>
                      <a:pt x="520" y="8"/>
                      <a:pt x="476" y="1"/>
                      <a:pt x="435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3507384" y="4019214"/>
                <a:ext cx="479972" cy="645249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8185" extrusionOk="0">
                    <a:moveTo>
                      <a:pt x="2992" y="0"/>
                    </a:moveTo>
                    <a:cubicBezTo>
                      <a:pt x="2859" y="0"/>
                      <a:pt x="2725" y="8"/>
                      <a:pt x="2590" y="25"/>
                    </a:cubicBezTo>
                    <a:cubicBezTo>
                      <a:pt x="2003" y="81"/>
                      <a:pt x="1147" y="407"/>
                      <a:pt x="885" y="994"/>
                    </a:cubicBezTo>
                    <a:cubicBezTo>
                      <a:pt x="588" y="1673"/>
                      <a:pt x="383" y="2501"/>
                      <a:pt x="262" y="3237"/>
                    </a:cubicBezTo>
                    <a:cubicBezTo>
                      <a:pt x="29" y="4800"/>
                      <a:pt x="57" y="6300"/>
                      <a:pt x="86" y="7891"/>
                    </a:cubicBezTo>
                    <a:cubicBezTo>
                      <a:pt x="149" y="9342"/>
                      <a:pt x="1" y="11167"/>
                      <a:pt x="29" y="12638"/>
                    </a:cubicBezTo>
                    <a:cubicBezTo>
                      <a:pt x="57" y="14612"/>
                      <a:pt x="57" y="16147"/>
                      <a:pt x="206" y="18008"/>
                    </a:cubicBezTo>
                    <a:cubicBezTo>
                      <a:pt x="234" y="18093"/>
                      <a:pt x="765" y="18149"/>
                      <a:pt x="857" y="18149"/>
                    </a:cubicBezTo>
                    <a:cubicBezTo>
                      <a:pt x="1052" y="18164"/>
                      <a:pt x="1248" y="18169"/>
                      <a:pt x="1443" y="18169"/>
                    </a:cubicBezTo>
                    <a:cubicBezTo>
                      <a:pt x="1842" y="18169"/>
                      <a:pt x="2240" y="18149"/>
                      <a:pt x="2634" y="18149"/>
                    </a:cubicBezTo>
                    <a:cubicBezTo>
                      <a:pt x="2888" y="18149"/>
                      <a:pt x="3140" y="18157"/>
                      <a:pt x="3389" y="18185"/>
                    </a:cubicBezTo>
                    <a:cubicBezTo>
                      <a:pt x="3418" y="16324"/>
                      <a:pt x="3474" y="14471"/>
                      <a:pt x="3510" y="12610"/>
                    </a:cubicBezTo>
                    <a:cubicBezTo>
                      <a:pt x="3538" y="11315"/>
                      <a:pt x="3538" y="9985"/>
                      <a:pt x="3715" y="8691"/>
                    </a:cubicBezTo>
                    <a:cubicBezTo>
                      <a:pt x="3828" y="7573"/>
                      <a:pt x="3920" y="6448"/>
                      <a:pt x="4005" y="5359"/>
                    </a:cubicBezTo>
                    <a:cubicBezTo>
                      <a:pt x="4005" y="5154"/>
                      <a:pt x="3976" y="4885"/>
                      <a:pt x="4040" y="4708"/>
                    </a:cubicBezTo>
                    <a:cubicBezTo>
                      <a:pt x="4066" y="4590"/>
                      <a:pt x="4151" y="4556"/>
                      <a:pt x="4259" y="4556"/>
                    </a:cubicBezTo>
                    <a:cubicBezTo>
                      <a:pt x="4391" y="4556"/>
                      <a:pt x="4555" y="4608"/>
                      <a:pt x="4684" y="4623"/>
                    </a:cubicBezTo>
                    <a:cubicBezTo>
                      <a:pt x="5214" y="4743"/>
                      <a:pt x="5717" y="4920"/>
                      <a:pt x="6219" y="5062"/>
                    </a:cubicBezTo>
                    <a:cubicBezTo>
                      <a:pt x="7400" y="5479"/>
                      <a:pt x="8667" y="5805"/>
                      <a:pt x="9905" y="5946"/>
                    </a:cubicBezTo>
                    <a:cubicBezTo>
                      <a:pt x="9876" y="6010"/>
                      <a:pt x="9841" y="6066"/>
                      <a:pt x="9841" y="6123"/>
                    </a:cubicBezTo>
                    <a:lnTo>
                      <a:pt x="9841" y="6215"/>
                    </a:lnTo>
                    <a:cubicBezTo>
                      <a:pt x="9905" y="7043"/>
                      <a:pt x="9933" y="7835"/>
                      <a:pt x="9961" y="8663"/>
                    </a:cubicBezTo>
                    <a:cubicBezTo>
                      <a:pt x="9961" y="8896"/>
                      <a:pt x="10195" y="10757"/>
                      <a:pt x="10195" y="11344"/>
                    </a:cubicBezTo>
                    <a:cubicBezTo>
                      <a:pt x="10195" y="11429"/>
                      <a:pt x="10287" y="11492"/>
                      <a:pt x="10372" y="11492"/>
                    </a:cubicBezTo>
                    <a:cubicBezTo>
                      <a:pt x="10496" y="11454"/>
                      <a:pt x="10647" y="11443"/>
                      <a:pt x="10801" y="11443"/>
                    </a:cubicBezTo>
                    <a:cubicBezTo>
                      <a:pt x="11015" y="11443"/>
                      <a:pt x="11236" y="11464"/>
                      <a:pt x="11405" y="11464"/>
                    </a:cubicBezTo>
                    <a:cubicBezTo>
                      <a:pt x="11935" y="11429"/>
                      <a:pt x="12466" y="11400"/>
                      <a:pt x="12996" y="11344"/>
                    </a:cubicBezTo>
                    <a:cubicBezTo>
                      <a:pt x="13060" y="11344"/>
                      <a:pt x="13117" y="11315"/>
                      <a:pt x="13145" y="11287"/>
                    </a:cubicBezTo>
                    <a:cubicBezTo>
                      <a:pt x="13201" y="11252"/>
                      <a:pt x="13201" y="11195"/>
                      <a:pt x="13201" y="11139"/>
                    </a:cubicBezTo>
                    <a:cubicBezTo>
                      <a:pt x="13527" y="9221"/>
                      <a:pt x="13499" y="7425"/>
                      <a:pt x="13350" y="5451"/>
                    </a:cubicBezTo>
                    <a:cubicBezTo>
                      <a:pt x="13293" y="4651"/>
                      <a:pt x="13378" y="3442"/>
                      <a:pt x="12586" y="3003"/>
                    </a:cubicBezTo>
                    <a:cubicBezTo>
                      <a:pt x="11645" y="2409"/>
                      <a:pt x="10315" y="2267"/>
                      <a:pt x="9226" y="1998"/>
                    </a:cubicBezTo>
                    <a:cubicBezTo>
                      <a:pt x="8370" y="1765"/>
                      <a:pt x="7514" y="1560"/>
                      <a:pt x="6693" y="1234"/>
                    </a:cubicBezTo>
                    <a:cubicBezTo>
                      <a:pt x="6014" y="966"/>
                      <a:pt x="5391" y="640"/>
                      <a:pt x="4712" y="378"/>
                    </a:cubicBezTo>
                    <a:cubicBezTo>
                      <a:pt x="4162" y="159"/>
                      <a:pt x="3589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3470732" y="3752251"/>
                <a:ext cx="313807" cy="326404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99" extrusionOk="0">
                    <a:moveTo>
                      <a:pt x="3418" y="0"/>
                    </a:moveTo>
                    <a:cubicBezTo>
                      <a:pt x="3036" y="121"/>
                      <a:pt x="2654" y="92"/>
                      <a:pt x="2243" y="149"/>
                    </a:cubicBezTo>
                    <a:cubicBezTo>
                      <a:pt x="1975" y="177"/>
                      <a:pt x="1741" y="269"/>
                      <a:pt x="1444" y="298"/>
                    </a:cubicBezTo>
                    <a:cubicBezTo>
                      <a:pt x="913" y="418"/>
                      <a:pt x="439" y="800"/>
                      <a:pt x="206" y="1302"/>
                    </a:cubicBezTo>
                    <a:cubicBezTo>
                      <a:pt x="86" y="1536"/>
                      <a:pt x="1" y="1769"/>
                      <a:pt x="1" y="2038"/>
                    </a:cubicBezTo>
                    <a:cubicBezTo>
                      <a:pt x="1" y="2243"/>
                      <a:pt x="29" y="2476"/>
                      <a:pt x="57" y="2682"/>
                    </a:cubicBezTo>
                    <a:cubicBezTo>
                      <a:pt x="178" y="3453"/>
                      <a:pt x="206" y="4309"/>
                      <a:pt x="503" y="5016"/>
                    </a:cubicBezTo>
                    <a:cubicBezTo>
                      <a:pt x="616" y="5334"/>
                      <a:pt x="828" y="5632"/>
                      <a:pt x="1034" y="5929"/>
                    </a:cubicBezTo>
                    <a:cubicBezTo>
                      <a:pt x="1119" y="6077"/>
                      <a:pt x="1211" y="6219"/>
                      <a:pt x="1324" y="6339"/>
                    </a:cubicBezTo>
                    <a:cubicBezTo>
                      <a:pt x="1383" y="6366"/>
                      <a:pt x="1567" y="6547"/>
                      <a:pt x="1636" y="6547"/>
                    </a:cubicBezTo>
                    <a:cubicBezTo>
                      <a:pt x="1641" y="6547"/>
                      <a:pt x="1645" y="6546"/>
                      <a:pt x="1649" y="6544"/>
                    </a:cubicBezTo>
                    <a:lnTo>
                      <a:pt x="1677" y="6544"/>
                    </a:lnTo>
                    <a:cubicBezTo>
                      <a:pt x="1621" y="6898"/>
                      <a:pt x="1593" y="7315"/>
                      <a:pt x="1501" y="7697"/>
                    </a:cubicBezTo>
                    <a:cubicBezTo>
                      <a:pt x="1472" y="7931"/>
                      <a:pt x="1324" y="8284"/>
                      <a:pt x="1472" y="8518"/>
                    </a:cubicBezTo>
                    <a:cubicBezTo>
                      <a:pt x="1593" y="8730"/>
                      <a:pt x="1946" y="8787"/>
                      <a:pt x="2151" y="8815"/>
                    </a:cubicBezTo>
                    <a:cubicBezTo>
                      <a:pt x="2774" y="8935"/>
                      <a:pt x="3389" y="8992"/>
                      <a:pt x="4040" y="9084"/>
                    </a:cubicBezTo>
                    <a:cubicBezTo>
                      <a:pt x="4571" y="9140"/>
                      <a:pt x="5116" y="9199"/>
                      <a:pt x="5657" y="9199"/>
                    </a:cubicBezTo>
                    <a:cubicBezTo>
                      <a:pt x="6198" y="9199"/>
                      <a:pt x="6736" y="9140"/>
                      <a:pt x="7252" y="8964"/>
                    </a:cubicBezTo>
                    <a:cubicBezTo>
                      <a:pt x="7401" y="8907"/>
                      <a:pt x="7577" y="8843"/>
                      <a:pt x="7691" y="8730"/>
                    </a:cubicBezTo>
                    <a:cubicBezTo>
                      <a:pt x="7988" y="8433"/>
                      <a:pt x="7811" y="7697"/>
                      <a:pt x="7811" y="7315"/>
                    </a:cubicBezTo>
                    <a:cubicBezTo>
                      <a:pt x="7811" y="7223"/>
                      <a:pt x="7811" y="6693"/>
                      <a:pt x="7662" y="6693"/>
                    </a:cubicBezTo>
                    <a:cubicBezTo>
                      <a:pt x="7811" y="6693"/>
                      <a:pt x="7959" y="6664"/>
                      <a:pt x="8080" y="6608"/>
                    </a:cubicBezTo>
                    <a:cubicBezTo>
                      <a:pt x="8341" y="6431"/>
                      <a:pt x="8490" y="6106"/>
                      <a:pt x="8575" y="5780"/>
                    </a:cubicBezTo>
                    <a:cubicBezTo>
                      <a:pt x="8723" y="5306"/>
                      <a:pt x="8844" y="4776"/>
                      <a:pt x="8815" y="4273"/>
                    </a:cubicBezTo>
                    <a:cubicBezTo>
                      <a:pt x="8787" y="3920"/>
                      <a:pt x="8723" y="3601"/>
                      <a:pt x="8639" y="3276"/>
                    </a:cubicBezTo>
                    <a:cubicBezTo>
                      <a:pt x="8490" y="2653"/>
                      <a:pt x="8221" y="2094"/>
                      <a:pt x="7959" y="1564"/>
                    </a:cubicBezTo>
                    <a:cubicBezTo>
                      <a:pt x="7867" y="1387"/>
                      <a:pt x="7783" y="1210"/>
                      <a:pt x="7662" y="1062"/>
                    </a:cubicBezTo>
                    <a:cubicBezTo>
                      <a:pt x="7309" y="595"/>
                      <a:pt x="6870" y="241"/>
                      <a:pt x="6276" y="149"/>
                    </a:cubicBezTo>
                    <a:cubicBezTo>
                      <a:pt x="5894" y="92"/>
                      <a:pt x="5483" y="121"/>
                      <a:pt x="5101" y="29"/>
                    </a:cubicBezTo>
                    <a:cubicBezTo>
                      <a:pt x="5073" y="418"/>
                      <a:pt x="4719" y="708"/>
                      <a:pt x="4366" y="708"/>
                    </a:cubicBezTo>
                    <a:cubicBezTo>
                      <a:pt x="4012" y="708"/>
                      <a:pt x="3623" y="651"/>
                      <a:pt x="3481" y="326"/>
                    </a:cubicBezTo>
                    <a:cubicBezTo>
                      <a:pt x="3446" y="241"/>
                      <a:pt x="3418" y="121"/>
                      <a:pt x="34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3514658" y="3905638"/>
                <a:ext cx="168471" cy="85123"/>
              </a:xfrm>
              <a:custGeom>
                <a:avLst/>
                <a:gdLst/>
                <a:ahLst/>
                <a:cxnLst/>
                <a:rect l="l" t="t" r="r" b="b"/>
                <a:pathLst>
                  <a:path w="4748" h="2399" extrusionOk="0">
                    <a:moveTo>
                      <a:pt x="2468" y="0"/>
                    </a:moveTo>
                    <a:cubicBezTo>
                      <a:pt x="2068" y="0"/>
                      <a:pt x="1674" y="36"/>
                      <a:pt x="1295" y="163"/>
                    </a:cubicBezTo>
                    <a:cubicBezTo>
                      <a:pt x="652" y="396"/>
                      <a:pt x="29" y="955"/>
                      <a:pt x="29" y="1662"/>
                    </a:cubicBezTo>
                    <a:cubicBezTo>
                      <a:pt x="1" y="2313"/>
                      <a:pt x="737" y="2398"/>
                      <a:pt x="1211" y="2398"/>
                    </a:cubicBezTo>
                    <a:cubicBezTo>
                      <a:pt x="1593" y="2370"/>
                      <a:pt x="2003" y="2285"/>
                      <a:pt x="2385" y="2193"/>
                    </a:cubicBezTo>
                    <a:cubicBezTo>
                      <a:pt x="3064" y="2016"/>
                      <a:pt x="3771" y="1839"/>
                      <a:pt x="4479" y="1634"/>
                    </a:cubicBezTo>
                    <a:cubicBezTo>
                      <a:pt x="4571" y="1634"/>
                      <a:pt x="4656" y="1606"/>
                      <a:pt x="4748" y="1577"/>
                    </a:cubicBezTo>
                    <a:cubicBezTo>
                      <a:pt x="4479" y="1365"/>
                      <a:pt x="4245" y="1132"/>
                      <a:pt x="4012" y="927"/>
                    </a:cubicBezTo>
                    <a:cubicBezTo>
                      <a:pt x="3835" y="750"/>
                      <a:pt x="3623" y="601"/>
                      <a:pt x="3446" y="424"/>
                    </a:cubicBezTo>
                    <a:cubicBezTo>
                      <a:pt x="3305" y="247"/>
                      <a:pt x="3156" y="99"/>
                      <a:pt x="2951" y="14"/>
                    </a:cubicBezTo>
                    <a:cubicBezTo>
                      <a:pt x="2789" y="6"/>
                      <a:pt x="2628" y="0"/>
                      <a:pt x="2468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3625609" y="3907128"/>
                <a:ext cx="169464" cy="7887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223" extrusionOk="0">
                    <a:moveTo>
                      <a:pt x="1" y="0"/>
                    </a:moveTo>
                    <a:cubicBezTo>
                      <a:pt x="114" y="85"/>
                      <a:pt x="206" y="177"/>
                      <a:pt x="291" y="262"/>
                    </a:cubicBezTo>
                    <a:cubicBezTo>
                      <a:pt x="468" y="439"/>
                      <a:pt x="644" y="616"/>
                      <a:pt x="850" y="793"/>
                    </a:cubicBezTo>
                    <a:cubicBezTo>
                      <a:pt x="1147" y="1061"/>
                      <a:pt x="1444" y="1323"/>
                      <a:pt x="1734" y="1592"/>
                    </a:cubicBezTo>
                    <a:cubicBezTo>
                      <a:pt x="2088" y="1535"/>
                      <a:pt x="2441" y="1443"/>
                      <a:pt x="2767" y="1387"/>
                    </a:cubicBezTo>
                    <a:cubicBezTo>
                      <a:pt x="2964" y="1348"/>
                      <a:pt x="3161" y="1323"/>
                      <a:pt x="3338" y="1323"/>
                    </a:cubicBezTo>
                    <a:cubicBezTo>
                      <a:pt x="3453" y="1323"/>
                      <a:pt x="3559" y="1333"/>
                      <a:pt x="3651" y="1359"/>
                    </a:cubicBezTo>
                    <a:cubicBezTo>
                      <a:pt x="3828" y="1415"/>
                      <a:pt x="3976" y="1500"/>
                      <a:pt x="4068" y="1649"/>
                    </a:cubicBezTo>
                    <a:cubicBezTo>
                      <a:pt x="4125" y="1712"/>
                      <a:pt x="4182" y="1769"/>
                      <a:pt x="4182" y="1825"/>
                    </a:cubicBezTo>
                    <a:cubicBezTo>
                      <a:pt x="4210" y="1946"/>
                      <a:pt x="4153" y="2066"/>
                      <a:pt x="4125" y="2151"/>
                    </a:cubicBezTo>
                    <a:cubicBezTo>
                      <a:pt x="4125" y="2179"/>
                      <a:pt x="4125" y="2179"/>
                      <a:pt x="4153" y="2179"/>
                    </a:cubicBezTo>
                    <a:cubicBezTo>
                      <a:pt x="4153" y="2199"/>
                      <a:pt x="4167" y="2222"/>
                      <a:pt x="4185" y="2222"/>
                    </a:cubicBezTo>
                    <a:cubicBezTo>
                      <a:pt x="4193" y="2222"/>
                      <a:pt x="4201" y="2218"/>
                      <a:pt x="4210" y="2207"/>
                    </a:cubicBezTo>
                    <a:cubicBezTo>
                      <a:pt x="4468" y="2207"/>
                      <a:pt x="4572" y="1876"/>
                      <a:pt x="4571" y="1636"/>
                    </a:cubicBezTo>
                    <a:lnTo>
                      <a:pt x="4571" y="1636"/>
                    </a:lnTo>
                    <a:cubicBezTo>
                      <a:pt x="4583" y="1728"/>
                      <a:pt x="4607" y="1830"/>
                      <a:pt x="4627" y="1917"/>
                    </a:cubicBezTo>
                    <a:cubicBezTo>
                      <a:pt x="4627" y="1974"/>
                      <a:pt x="4564" y="2151"/>
                      <a:pt x="4627" y="2179"/>
                    </a:cubicBezTo>
                    <a:cubicBezTo>
                      <a:pt x="4636" y="2187"/>
                      <a:pt x="4644" y="2191"/>
                      <a:pt x="4651" y="2191"/>
                    </a:cubicBezTo>
                    <a:cubicBezTo>
                      <a:pt x="4670" y="2191"/>
                      <a:pt x="4684" y="2171"/>
                      <a:pt x="4684" y="2151"/>
                    </a:cubicBezTo>
                    <a:cubicBezTo>
                      <a:pt x="4776" y="2031"/>
                      <a:pt x="4776" y="1854"/>
                      <a:pt x="4776" y="1741"/>
                    </a:cubicBezTo>
                    <a:cubicBezTo>
                      <a:pt x="4776" y="1323"/>
                      <a:pt x="4656" y="941"/>
                      <a:pt x="4422" y="651"/>
                    </a:cubicBezTo>
                    <a:cubicBezTo>
                      <a:pt x="4182" y="382"/>
                      <a:pt x="3856" y="177"/>
                      <a:pt x="3502" y="149"/>
                    </a:cubicBezTo>
                    <a:cubicBezTo>
                      <a:pt x="3309" y="126"/>
                      <a:pt x="3112" y="119"/>
                      <a:pt x="2913" y="119"/>
                    </a:cubicBezTo>
                    <a:cubicBezTo>
                      <a:pt x="2676" y="119"/>
                      <a:pt x="2436" y="128"/>
                      <a:pt x="2194" y="128"/>
                    </a:cubicBezTo>
                    <a:cubicBezTo>
                      <a:pt x="2081" y="128"/>
                      <a:pt x="1968" y="126"/>
                      <a:pt x="1854" y="121"/>
                    </a:cubicBezTo>
                    <a:cubicBezTo>
                      <a:pt x="1239" y="57"/>
                      <a:pt x="616" y="29"/>
                      <a:pt x="1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3781231" y="3945767"/>
                <a:ext cx="7593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560" extrusionOk="0">
                    <a:moveTo>
                      <a:pt x="1" y="1"/>
                    </a:moveTo>
                    <a:cubicBezTo>
                      <a:pt x="1" y="29"/>
                      <a:pt x="36" y="57"/>
                      <a:pt x="36" y="93"/>
                    </a:cubicBezTo>
                    <a:cubicBezTo>
                      <a:pt x="64" y="121"/>
                      <a:pt x="93" y="149"/>
                      <a:pt x="93" y="206"/>
                    </a:cubicBezTo>
                    <a:lnTo>
                      <a:pt x="93" y="270"/>
                    </a:lnTo>
                    <a:cubicBezTo>
                      <a:pt x="121" y="354"/>
                      <a:pt x="149" y="446"/>
                      <a:pt x="149" y="560"/>
                    </a:cubicBezTo>
                    <a:lnTo>
                      <a:pt x="213" y="560"/>
                    </a:lnTo>
                    <a:cubicBezTo>
                      <a:pt x="213" y="446"/>
                      <a:pt x="178" y="354"/>
                      <a:pt x="149" y="234"/>
                    </a:cubicBezTo>
                    <a:lnTo>
                      <a:pt x="149" y="178"/>
                    </a:lnTo>
                    <a:cubicBezTo>
                      <a:pt x="121" y="121"/>
                      <a:pt x="121" y="93"/>
                      <a:pt x="93" y="57"/>
                    </a:cubicBezTo>
                    <a:cubicBezTo>
                      <a:pt x="64" y="29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3774951" y="3946796"/>
                <a:ext cx="8587" cy="399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25" extrusionOk="0">
                    <a:moveTo>
                      <a:pt x="65" y="0"/>
                    </a:moveTo>
                    <a:lnTo>
                      <a:pt x="1" y="28"/>
                    </a:lnTo>
                    <a:cubicBezTo>
                      <a:pt x="1" y="64"/>
                      <a:pt x="36" y="92"/>
                      <a:pt x="36" y="120"/>
                    </a:cubicBezTo>
                    <a:cubicBezTo>
                      <a:pt x="65" y="149"/>
                      <a:pt x="65" y="177"/>
                      <a:pt x="93" y="241"/>
                    </a:cubicBezTo>
                    <a:cubicBezTo>
                      <a:pt x="178" y="531"/>
                      <a:pt x="149" y="828"/>
                      <a:pt x="1" y="1089"/>
                    </a:cubicBezTo>
                    <a:lnTo>
                      <a:pt x="36" y="1125"/>
                    </a:lnTo>
                    <a:cubicBezTo>
                      <a:pt x="213" y="856"/>
                      <a:pt x="241" y="531"/>
                      <a:pt x="149" y="241"/>
                    </a:cubicBezTo>
                    <a:cubicBezTo>
                      <a:pt x="121" y="177"/>
                      <a:pt x="121" y="120"/>
                      <a:pt x="93" y="92"/>
                    </a:cubicBezTo>
                    <a:cubicBezTo>
                      <a:pt x="93" y="64"/>
                      <a:pt x="65" y="28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28212" y="3890948"/>
                <a:ext cx="252068" cy="102509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2889" extrusionOk="0">
                    <a:moveTo>
                      <a:pt x="1566" y="0"/>
                    </a:moveTo>
                    <a:cubicBezTo>
                      <a:pt x="1198" y="0"/>
                      <a:pt x="836" y="69"/>
                      <a:pt x="503" y="251"/>
                    </a:cubicBezTo>
                    <a:cubicBezTo>
                      <a:pt x="326" y="336"/>
                      <a:pt x="206" y="456"/>
                      <a:pt x="121" y="605"/>
                    </a:cubicBezTo>
                    <a:cubicBezTo>
                      <a:pt x="57" y="690"/>
                      <a:pt x="29" y="782"/>
                      <a:pt x="1" y="867"/>
                    </a:cubicBezTo>
                    <a:lnTo>
                      <a:pt x="1" y="1072"/>
                    </a:lnTo>
                    <a:lnTo>
                      <a:pt x="1" y="1192"/>
                    </a:lnTo>
                    <a:cubicBezTo>
                      <a:pt x="121" y="1107"/>
                      <a:pt x="178" y="1015"/>
                      <a:pt x="298" y="959"/>
                    </a:cubicBezTo>
                    <a:cubicBezTo>
                      <a:pt x="475" y="867"/>
                      <a:pt x="623" y="782"/>
                      <a:pt x="800" y="690"/>
                    </a:cubicBezTo>
                    <a:lnTo>
                      <a:pt x="885" y="690"/>
                    </a:lnTo>
                    <a:cubicBezTo>
                      <a:pt x="1713" y="1072"/>
                      <a:pt x="2569" y="1461"/>
                      <a:pt x="3305" y="1991"/>
                    </a:cubicBezTo>
                    <a:cubicBezTo>
                      <a:pt x="3453" y="2076"/>
                      <a:pt x="3566" y="2168"/>
                      <a:pt x="3715" y="2253"/>
                    </a:cubicBezTo>
                    <a:cubicBezTo>
                      <a:pt x="3771" y="2281"/>
                      <a:pt x="3835" y="2345"/>
                      <a:pt x="3892" y="2373"/>
                    </a:cubicBezTo>
                    <a:cubicBezTo>
                      <a:pt x="4069" y="2487"/>
                      <a:pt x="4274" y="2550"/>
                      <a:pt x="4479" y="2663"/>
                    </a:cubicBezTo>
                    <a:cubicBezTo>
                      <a:pt x="4811" y="2822"/>
                      <a:pt x="5160" y="2888"/>
                      <a:pt x="5511" y="2888"/>
                    </a:cubicBezTo>
                    <a:cubicBezTo>
                      <a:pt x="5817" y="2888"/>
                      <a:pt x="6124" y="2838"/>
                      <a:pt x="6424" y="2755"/>
                    </a:cubicBezTo>
                    <a:cubicBezTo>
                      <a:pt x="7103" y="2579"/>
                      <a:pt x="6955" y="1843"/>
                      <a:pt x="6545" y="1425"/>
                    </a:cubicBezTo>
                    <a:cubicBezTo>
                      <a:pt x="6311" y="1135"/>
                      <a:pt x="5929" y="987"/>
                      <a:pt x="5575" y="838"/>
                    </a:cubicBezTo>
                    <a:cubicBezTo>
                      <a:pt x="4719" y="541"/>
                      <a:pt x="3835" y="456"/>
                      <a:pt x="2979" y="251"/>
                    </a:cubicBezTo>
                    <a:cubicBezTo>
                      <a:pt x="2528" y="115"/>
                      <a:pt x="2042" y="0"/>
                      <a:pt x="1566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3551311" y="3911386"/>
                <a:ext cx="8338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6" extrusionOk="0">
                    <a:moveTo>
                      <a:pt x="1" y="1"/>
                    </a:moveTo>
                    <a:lnTo>
                      <a:pt x="1" y="57"/>
                    </a:lnTo>
                    <a:cubicBezTo>
                      <a:pt x="29" y="85"/>
                      <a:pt x="57" y="85"/>
                      <a:pt x="86" y="114"/>
                    </a:cubicBezTo>
                    <a:cubicBezTo>
                      <a:pt x="149" y="142"/>
                      <a:pt x="178" y="177"/>
                      <a:pt x="234" y="206"/>
                    </a:cubicBezTo>
                    <a:lnTo>
                      <a:pt x="234" y="142"/>
                    </a:lnTo>
                    <a:cubicBezTo>
                      <a:pt x="206" y="114"/>
                      <a:pt x="178" y="114"/>
                      <a:pt x="114" y="85"/>
                    </a:cubicBezTo>
                    <a:cubicBezTo>
                      <a:pt x="86" y="57"/>
                      <a:pt x="57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3522961" y="3966595"/>
                <a:ext cx="7309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99" extrusionOk="0">
                    <a:moveTo>
                      <a:pt x="0" y="1"/>
                    </a:moveTo>
                    <a:cubicBezTo>
                      <a:pt x="0" y="121"/>
                      <a:pt x="92" y="241"/>
                      <a:pt x="205" y="298"/>
                    </a:cubicBezTo>
                    <a:lnTo>
                      <a:pt x="205" y="241"/>
                    </a:lnTo>
                    <a:cubicBezTo>
                      <a:pt x="121" y="213"/>
                      <a:pt x="64" y="12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3753130" y="3974152"/>
                <a:ext cx="13590" cy="9296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62" extrusionOk="0">
                    <a:moveTo>
                      <a:pt x="354" y="0"/>
                    </a:moveTo>
                    <a:cubicBezTo>
                      <a:pt x="262" y="85"/>
                      <a:pt x="149" y="177"/>
                      <a:pt x="0" y="205"/>
                    </a:cubicBezTo>
                    <a:lnTo>
                      <a:pt x="0" y="262"/>
                    </a:lnTo>
                    <a:cubicBezTo>
                      <a:pt x="149" y="234"/>
                      <a:pt x="298" y="142"/>
                      <a:pt x="382" y="28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3740569" y="3983413"/>
                <a:ext cx="8338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93" extrusionOk="0">
                    <a:moveTo>
                      <a:pt x="206" y="1"/>
                    </a:moveTo>
                    <a:lnTo>
                      <a:pt x="1" y="29"/>
                    </a:lnTo>
                    <a:lnTo>
                      <a:pt x="1" y="93"/>
                    </a:lnTo>
                    <a:lnTo>
                      <a:pt x="234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3445647" y="4709330"/>
                <a:ext cx="162191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593" extrusionOk="0">
                    <a:moveTo>
                      <a:pt x="2682" y="1"/>
                    </a:moveTo>
                    <a:cubicBezTo>
                      <a:pt x="2384" y="206"/>
                      <a:pt x="2066" y="383"/>
                      <a:pt x="1712" y="532"/>
                    </a:cubicBezTo>
                    <a:cubicBezTo>
                      <a:pt x="1444" y="616"/>
                      <a:pt x="1238" y="737"/>
                      <a:pt x="970" y="885"/>
                    </a:cubicBezTo>
                    <a:cubicBezTo>
                      <a:pt x="736" y="998"/>
                      <a:pt x="0" y="1267"/>
                      <a:pt x="616" y="1501"/>
                    </a:cubicBezTo>
                    <a:cubicBezTo>
                      <a:pt x="856" y="1593"/>
                      <a:pt x="1118" y="1593"/>
                      <a:pt x="1359" y="1593"/>
                    </a:cubicBezTo>
                    <a:cubicBezTo>
                      <a:pt x="2094" y="1564"/>
                      <a:pt x="2858" y="1444"/>
                      <a:pt x="3622" y="1388"/>
                    </a:cubicBezTo>
                    <a:lnTo>
                      <a:pt x="3976" y="1388"/>
                    </a:lnTo>
                    <a:cubicBezTo>
                      <a:pt x="4040" y="1352"/>
                      <a:pt x="4125" y="1352"/>
                      <a:pt x="4217" y="1352"/>
                    </a:cubicBezTo>
                    <a:lnTo>
                      <a:pt x="4245" y="1352"/>
                    </a:lnTo>
                    <a:cubicBezTo>
                      <a:pt x="4570" y="1267"/>
                      <a:pt x="4245" y="114"/>
                      <a:pt x="4012" y="114"/>
                    </a:cubicBezTo>
                    <a:cubicBezTo>
                      <a:pt x="3901" y="123"/>
                      <a:pt x="3792" y="127"/>
                      <a:pt x="3682" y="127"/>
                    </a:cubicBezTo>
                    <a:cubicBezTo>
                      <a:pt x="3349" y="127"/>
                      <a:pt x="3017" y="86"/>
                      <a:pt x="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3695650" y="3828572"/>
                <a:ext cx="17848" cy="8161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00" extrusionOk="0">
                    <a:moveTo>
                      <a:pt x="0" y="0"/>
                    </a:moveTo>
                    <a:cubicBezTo>
                      <a:pt x="234" y="651"/>
                      <a:pt x="382" y="1415"/>
                      <a:pt x="439" y="2299"/>
                    </a:cubicBezTo>
                    <a:lnTo>
                      <a:pt x="503" y="2299"/>
                    </a:lnTo>
                    <a:cubicBezTo>
                      <a:pt x="439" y="1415"/>
                      <a:pt x="290" y="651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3544037" y="3828572"/>
                <a:ext cx="13590" cy="650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33" extrusionOk="0">
                    <a:moveTo>
                      <a:pt x="1" y="0"/>
                    </a:moveTo>
                    <a:lnTo>
                      <a:pt x="319" y="1832"/>
                    </a:lnTo>
                    <a:lnTo>
                      <a:pt x="383" y="18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3586721" y="3674937"/>
                <a:ext cx="13838" cy="12596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55" extrusionOk="0">
                    <a:moveTo>
                      <a:pt x="0" y="0"/>
                    </a:moveTo>
                    <a:lnTo>
                      <a:pt x="0" y="57"/>
                    </a:lnTo>
                    <a:cubicBezTo>
                      <a:pt x="92" y="57"/>
                      <a:pt x="177" y="85"/>
                      <a:pt x="241" y="149"/>
                    </a:cubicBezTo>
                    <a:cubicBezTo>
                      <a:pt x="297" y="177"/>
                      <a:pt x="326" y="262"/>
                      <a:pt x="326" y="354"/>
                    </a:cubicBezTo>
                    <a:lnTo>
                      <a:pt x="389" y="354"/>
                    </a:lnTo>
                    <a:cubicBezTo>
                      <a:pt x="389" y="262"/>
                      <a:pt x="354" y="149"/>
                      <a:pt x="269" y="85"/>
                    </a:cubicBezTo>
                    <a:cubicBezTo>
                      <a:pt x="212" y="29"/>
                      <a:pt x="92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3925144" y="4127255"/>
                <a:ext cx="51911" cy="52621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83" extrusionOk="0">
                    <a:moveTo>
                      <a:pt x="709" y="1"/>
                    </a:moveTo>
                    <a:cubicBezTo>
                      <a:pt x="298" y="1"/>
                      <a:pt x="1" y="584"/>
                      <a:pt x="487" y="1168"/>
                    </a:cubicBezTo>
                    <a:cubicBezTo>
                      <a:pt x="630" y="1335"/>
                      <a:pt x="835" y="1483"/>
                      <a:pt x="1047" y="1483"/>
                    </a:cubicBezTo>
                    <a:cubicBezTo>
                      <a:pt x="1096" y="1483"/>
                      <a:pt x="1145" y="1475"/>
                      <a:pt x="1194" y="1458"/>
                    </a:cubicBezTo>
                    <a:cubicBezTo>
                      <a:pt x="1343" y="1401"/>
                      <a:pt x="1427" y="1224"/>
                      <a:pt x="1463" y="1048"/>
                    </a:cubicBezTo>
                    <a:cubicBezTo>
                      <a:pt x="1463" y="871"/>
                      <a:pt x="1399" y="694"/>
                      <a:pt x="1343" y="545"/>
                    </a:cubicBezTo>
                    <a:cubicBezTo>
                      <a:pt x="1162" y="156"/>
                      <a:pt x="920" y="1"/>
                      <a:pt x="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3549040" y="4340074"/>
                <a:ext cx="51982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35" extrusionOk="0">
                    <a:moveTo>
                      <a:pt x="850" y="0"/>
                    </a:moveTo>
                    <a:cubicBezTo>
                      <a:pt x="431" y="0"/>
                      <a:pt x="146" y="485"/>
                      <a:pt x="36" y="829"/>
                    </a:cubicBezTo>
                    <a:cubicBezTo>
                      <a:pt x="36" y="858"/>
                      <a:pt x="1" y="886"/>
                      <a:pt x="1" y="886"/>
                    </a:cubicBezTo>
                    <a:lnTo>
                      <a:pt x="1" y="942"/>
                    </a:lnTo>
                    <a:cubicBezTo>
                      <a:pt x="1" y="1006"/>
                      <a:pt x="36" y="1034"/>
                      <a:pt x="65" y="1091"/>
                    </a:cubicBezTo>
                    <a:cubicBezTo>
                      <a:pt x="150" y="1268"/>
                      <a:pt x="298" y="1388"/>
                      <a:pt x="503" y="1416"/>
                    </a:cubicBezTo>
                    <a:cubicBezTo>
                      <a:pt x="550" y="1429"/>
                      <a:pt x="595" y="1435"/>
                      <a:pt x="639" y="1435"/>
                    </a:cubicBezTo>
                    <a:cubicBezTo>
                      <a:pt x="1127" y="1435"/>
                      <a:pt x="1465" y="727"/>
                      <a:pt x="1303" y="299"/>
                    </a:cubicBezTo>
                    <a:cubicBezTo>
                      <a:pt x="1239" y="150"/>
                      <a:pt x="1062" y="30"/>
                      <a:pt x="885" y="2"/>
                    </a:cubicBezTo>
                    <a:cubicBezTo>
                      <a:pt x="873" y="1"/>
                      <a:pt x="862" y="0"/>
                      <a:pt x="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3973754" y="4462343"/>
                <a:ext cx="36689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52" extrusionOk="0">
                    <a:moveTo>
                      <a:pt x="234" y="1"/>
                    </a:moveTo>
                    <a:cubicBezTo>
                      <a:pt x="149" y="93"/>
                      <a:pt x="93" y="178"/>
                      <a:pt x="57" y="270"/>
                    </a:cubicBezTo>
                    <a:cubicBezTo>
                      <a:pt x="1" y="390"/>
                      <a:pt x="29" y="446"/>
                      <a:pt x="93" y="475"/>
                    </a:cubicBezTo>
                    <a:cubicBezTo>
                      <a:pt x="121" y="489"/>
                      <a:pt x="149" y="496"/>
                      <a:pt x="179" y="496"/>
                    </a:cubicBezTo>
                    <a:cubicBezTo>
                      <a:pt x="208" y="496"/>
                      <a:pt x="238" y="489"/>
                      <a:pt x="270" y="475"/>
                    </a:cubicBezTo>
                    <a:cubicBezTo>
                      <a:pt x="298" y="446"/>
                      <a:pt x="355" y="418"/>
                      <a:pt x="383" y="390"/>
                    </a:cubicBezTo>
                    <a:cubicBezTo>
                      <a:pt x="446" y="326"/>
                      <a:pt x="503" y="270"/>
                      <a:pt x="560" y="241"/>
                    </a:cubicBezTo>
                    <a:lnTo>
                      <a:pt x="560" y="241"/>
                    </a:lnTo>
                    <a:cubicBezTo>
                      <a:pt x="560" y="270"/>
                      <a:pt x="560" y="298"/>
                      <a:pt x="531" y="326"/>
                    </a:cubicBezTo>
                    <a:cubicBezTo>
                      <a:pt x="503" y="390"/>
                      <a:pt x="475" y="446"/>
                      <a:pt x="475" y="503"/>
                    </a:cubicBezTo>
                    <a:cubicBezTo>
                      <a:pt x="475" y="567"/>
                      <a:pt x="475" y="595"/>
                      <a:pt x="503" y="623"/>
                    </a:cubicBezTo>
                    <a:cubicBezTo>
                      <a:pt x="531" y="652"/>
                      <a:pt x="560" y="652"/>
                      <a:pt x="588" y="652"/>
                    </a:cubicBezTo>
                    <a:lnTo>
                      <a:pt x="652" y="652"/>
                    </a:lnTo>
                    <a:cubicBezTo>
                      <a:pt x="680" y="623"/>
                      <a:pt x="708" y="595"/>
                      <a:pt x="737" y="567"/>
                    </a:cubicBezTo>
                    <a:cubicBezTo>
                      <a:pt x="829" y="475"/>
                      <a:pt x="885" y="390"/>
                      <a:pt x="1005" y="355"/>
                    </a:cubicBezTo>
                    <a:cubicBezTo>
                      <a:pt x="1034" y="355"/>
                      <a:pt x="1034" y="326"/>
                      <a:pt x="1034" y="298"/>
                    </a:cubicBezTo>
                    <a:cubicBezTo>
                      <a:pt x="1034" y="270"/>
                      <a:pt x="1005" y="241"/>
                      <a:pt x="977" y="241"/>
                    </a:cubicBezTo>
                    <a:cubicBezTo>
                      <a:pt x="829" y="298"/>
                      <a:pt x="737" y="390"/>
                      <a:pt x="652" y="503"/>
                    </a:cubicBezTo>
                    <a:cubicBezTo>
                      <a:pt x="623" y="503"/>
                      <a:pt x="623" y="531"/>
                      <a:pt x="588" y="531"/>
                    </a:cubicBezTo>
                    <a:lnTo>
                      <a:pt x="588" y="503"/>
                    </a:lnTo>
                    <a:cubicBezTo>
                      <a:pt x="588" y="475"/>
                      <a:pt x="623" y="446"/>
                      <a:pt x="652" y="390"/>
                    </a:cubicBezTo>
                    <a:cubicBezTo>
                      <a:pt x="652" y="355"/>
                      <a:pt x="680" y="326"/>
                      <a:pt x="708" y="270"/>
                    </a:cubicBezTo>
                    <a:cubicBezTo>
                      <a:pt x="708" y="213"/>
                      <a:pt x="680" y="178"/>
                      <a:pt x="652" y="149"/>
                    </a:cubicBezTo>
                    <a:cubicBezTo>
                      <a:pt x="652" y="149"/>
                      <a:pt x="639" y="137"/>
                      <a:pt x="620" y="137"/>
                    </a:cubicBezTo>
                    <a:cubicBezTo>
                      <a:pt x="611" y="137"/>
                      <a:pt x="600" y="140"/>
                      <a:pt x="588" y="149"/>
                    </a:cubicBezTo>
                    <a:cubicBezTo>
                      <a:pt x="475" y="149"/>
                      <a:pt x="383" y="213"/>
                      <a:pt x="298" y="298"/>
                    </a:cubicBezTo>
                    <a:cubicBezTo>
                      <a:pt x="270" y="326"/>
                      <a:pt x="234" y="355"/>
                      <a:pt x="206" y="355"/>
                    </a:cubicBezTo>
                    <a:cubicBezTo>
                      <a:pt x="178" y="390"/>
                      <a:pt x="149" y="390"/>
                      <a:pt x="149" y="390"/>
                    </a:cubicBezTo>
                    <a:lnTo>
                      <a:pt x="149" y="326"/>
                    </a:lnTo>
                    <a:cubicBezTo>
                      <a:pt x="178" y="241"/>
                      <a:pt x="234" y="149"/>
                      <a:pt x="298" y="93"/>
                    </a:cubicBezTo>
                    <a:cubicBezTo>
                      <a:pt x="326" y="93"/>
                      <a:pt x="326" y="36"/>
                      <a:pt x="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3485315" y="4717455"/>
                <a:ext cx="35660" cy="2529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13" extrusionOk="0">
                    <a:moveTo>
                      <a:pt x="787" y="1"/>
                    </a:moveTo>
                    <a:cubicBezTo>
                      <a:pt x="768" y="1"/>
                      <a:pt x="750" y="5"/>
                      <a:pt x="736" y="5"/>
                    </a:cubicBezTo>
                    <a:cubicBezTo>
                      <a:pt x="651" y="62"/>
                      <a:pt x="651" y="211"/>
                      <a:pt x="679" y="274"/>
                    </a:cubicBezTo>
                    <a:lnTo>
                      <a:pt x="679" y="303"/>
                    </a:lnTo>
                    <a:cubicBezTo>
                      <a:pt x="708" y="303"/>
                      <a:pt x="708" y="331"/>
                      <a:pt x="708" y="359"/>
                    </a:cubicBezTo>
                    <a:lnTo>
                      <a:pt x="708" y="387"/>
                    </a:lnTo>
                    <a:cubicBezTo>
                      <a:pt x="708" y="387"/>
                      <a:pt x="679" y="387"/>
                      <a:pt x="623" y="359"/>
                    </a:cubicBezTo>
                    <a:cubicBezTo>
                      <a:pt x="594" y="331"/>
                      <a:pt x="594" y="331"/>
                      <a:pt x="559" y="303"/>
                    </a:cubicBezTo>
                    <a:lnTo>
                      <a:pt x="531" y="274"/>
                    </a:lnTo>
                    <a:cubicBezTo>
                      <a:pt x="531" y="239"/>
                      <a:pt x="502" y="211"/>
                      <a:pt x="474" y="211"/>
                    </a:cubicBezTo>
                    <a:cubicBezTo>
                      <a:pt x="441" y="177"/>
                      <a:pt x="405" y="164"/>
                      <a:pt x="376" y="164"/>
                    </a:cubicBezTo>
                    <a:cubicBezTo>
                      <a:pt x="355" y="164"/>
                      <a:pt x="337" y="171"/>
                      <a:pt x="326" y="182"/>
                    </a:cubicBezTo>
                    <a:cubicBezTo>
                      <a:pt x="241" y="211"/>
                      <a:pt x="205" y="303"/>
                      <a:pt x="241" y="359"/>
                    </a:cubicBezTo>
                    <a:cubicBezTo>
                      <a:pt x="241" y="387"/>
                      <a:pt x="241" y="416"/>
                      <a:pt x="269" y="451"/>
                    </a:cubicBezTo>
                    <a:lnTo>
                      <a:pt x="269" y="508"/>
                    </a:lnTo>
                    <a:cubicBezTo>
                      <a:pt x="297" y="536"/>
                      <a:pt x="297" y="564"/>
                      <a:pt x="269" y="593"/>
                    </a:cubicBezTo>
                    <a:cubicBezTo>
                      <a:pt x="269" y="593"/>
                      <a:pt x="241" y="593"/>
                      <a:pt x="205" y="564"/>
                    </a:cubicBezTo>
                    <a:cubicBezTo>
                      <a:pt x="205" y="564"/>
                      <a:pt x="149" y="508"/>
                      <a:pt x="149" y="451"/>
                    </a:cubicBezTo>
                    <a:cubicBezTo>
                      <a:pt x="120" y="451"/>
                      <a:pt x="120" y="416"/>
                      <a:pt x="120" y="416"/>
                    </a:cubicBezTo>
                    <a:cubicBezTo>
                      <a:pt x="106" y="402"/>
                      <a:pt x="92" y="395"/>
                      <a:pt x="77" y="395"/>
                    </a:cubicBezTo>
                    <a:cubicBezTo>
                      <a:pt x="62" y="395"/>
                      <a:pt x="46" y="402"/>
                      <a:pt x="28" y="416"/>
                    </a:cubicBezTo>
                    <a:cubicBezTo>
                      <a:pt x="0" y="416"/>
                      <a:pt x="0" y="451"/>
                      <a:pt x="0" y="479"/>
                    </a:cubicBezTo>
                    <a:cubicBezTo>
                      <a:pt x="28" y="508"/>
                      <a:pt x="28" y="508"/>
                      <a:pt x="28" y="536"/>
                    </a:cubicBezTo>
                    <a:cubicBezTo>
                      <a:pt x="92" y="593"/>
                      <a:pt x="120" y="656"/>
                      <a:pt x="149" y="685"/>
                    </a:cubicBezTo>
                    <a:cubicBezTo>
                      <a:pt x="177" y="685"/>
                      <a:pt x="205" y="713"/>
                      <a:pt x="269" y="713"/>
                    </a:cubicBezTo>
                    <a:cubicBezTo>
                      <a:pt x="297" y="713"/>
                      <a:pt x="326" y="685"/>
                      <a:pt x="354" y="685"/>
                    </a:cubicBezTo>
                    <a:cubicBezTo>
                      <a:pt x="417" y="628"/>
                      <a:pt x="417" y="536"/>
                      <a:pt x="382" y="479"/>
                    </a:cubicBezTo>
                    <a:lnTo>
                      <a:pt x="382" y="416"/>
                    </a:lnTo>
                    <a:cubicBezTo>
                      <a:pt x="354" y="387"/>
                      <a:pt x="354" y="359"/>
                      <a:pt x="354" y="331"/>
                    </a:cubicBezTo>
                    <a:lnTo>
                      <a:pt x="354" y="274"/>
                    </a:lnTo>
                    <a:cubicBezTo>
                      <a:pt x="382" y="274"/>
                      <a:pt x="382" y="274"/>
                      <a:pt x="417" y="303"/>
                    </a:cubicBezTo>
                    <a:lnTo>
                      <a:pt x="446" y="331"/>
                    </a:lnTo>
                    <a:lnTo>
                      <a:pt x="474" y="359"/>
                    </a:lnTo>
                    <a:cubicBezTo>
                      <a:pt x="502" y="387"/>
                      <a:pt x="531" y="416"/>
                      <a:pt x="559" y="451"/>
                    </a:cubicBezTo>
                    <a:cubicBezTo>
                      <a:pt x="606" y="493"/>
                      <a:pt x="664" y="519"/>
                      <a:pt x="716" y="519"/>
                    </a:cubicBezTo>
                    <a:cubicBezTo>
                      <a:pt x="736" y="519"/>
                      <a:pt x="754" y="515"/>
                      <a:pt x="771" y="508"/>
                    </a:cubicBezTo>
                    <a:cubicBezTo>
                      <a:pt x="828" y="479"/>
                      <a:pt x="828" y="416"/>
                      <a:pt x="828" y="331"/>
                    </a:cubicBezTo>
                    <a:cubicBezTo>
                      <a:pt x="828" y="303"/>
                      <a:pt x="828" y="274"/>
                      <a:pt x="800" y="239"/>
                    </a:cubicBezTo>
                    <a:lnTo>
                      <a:pt x="800" y="211"/>
                    </a:lnTo>
                    <a:cubicBezTo>
                      <a:pt x="771" y="182"/>
                      <a:pt x="800" y="154"/>
                      <a:pt x="800" y="126"/>
                    </a:cubicBezTo>
                    <a:lnTo>
                      <a:pt x="828" y="126"/>
                    </a:lnTo>
                    <a:cubicBezTo>
                      <a:pt x="828" y="154"/>
                      <a:pt x="856" y="182"/>
                      <a:pt x="856" y="239"/>
                    </a:cubicBezTo>
                    <a:cubicBezTo>
                      <a:pt x="876" y="264"/>
                      <a:pt x="897" y="286"/>
                      <a:pt x="919" y="286"/>
                    </a:cubicBezTo>
                    <a:cubicBezTo>
                      <a:pt x="928" y="286"/>
                      <a:pt x="938" y="282"/>
                      <a:pt x="948" y="274"/>
                    </a:cubicBezTo>
                    <a:cubicBezTo>
                      <a:pt x="976" y="274"/>
                      <a:pt x="1005" y="239"/>
                      <a:pt x="976" y="211"/>
                    </a:cubicBezTo>
                    <a:cubicBezTo>
                      <a:pt x="976" y="126"/>
                      <a:pt x="948" y="97"/>
                      <a:pt x="884" y="62"/>
                    </a:cubicBezTo>
                    <a:cubicBezTo>
                      <a:pt x="850" y="11"/>
                      <a:pt x="816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>
                <a:off x="3898462" y="4420688"/>
                <a:ext cx="5851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78" extrusionOk="0">
                    <a:moveTo>
                      <a:pt x="1649" y="0"/>
                    </a:moveTo>
                    <a:cubicBezTo>
                      <a:pt x="1415" y="0"/>
                      <a:pt x="1182" y="29"/>
                      <a:pt x="941" y="57"/>
                    </a:cubicBezTo>
                    <a:cubicBezTo>
                      <a:pt x="800" y="57"/>
                      <a:pt x="680" y="85"/>
                      <a:pt x="531" y="85"/>
                    </a:cubicBezTo>
                    <a:cubicBezTo>
                      <a:pt x="443" y="99"/>
                      <a:pt x="354" y="107"/>
                      <a:pt x="269" y="107"/>
                    </a:cubicBezTo>
                    <a:cubicBezTo>
                      <a:pt x="184" y="107"/>
                      <a:pt x="103" y="99"/>
                      <a:pt x="29" y="85"/>
                    </a:cubicBezTo>
                    <a:lnTo>
                      <a:pt x="1" y="149"/>
                    </a:lnTo>
                    <a:cubicBezTo>
                      <a:pt x="92" y="177"/>
                      <a:pt x="149" y="177"/>
                      <a:pt x="206" y="177"/>
                    </a:cubicBezTo>
                    <a:cubicBezTo>
                      <a:pt x="326" y="177"/>
                      <a:pt x="411" y="149"/>
                      <a:pt x="531" y="149"/>
                    </a:cubicBezTo>
                    <a:cubicBezTo>
                      <a:pt x="680" y="149"/>
                      <a:pt x="828" y="114"/>
                      <a:pt x="941" y="114"/>
                    </a:cubicBezTo>
                    <a:cubicBezTo>
                      <a:pt x="1182" y="85"/>
                      <a:pt x="1415" y="57"/>
                      <a:pt x="1649" y="57"/>
                    </a:cubicBezTo>
                    <a:lnTo>
                      <a:pt x="16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>
                <a:off x="3535486" y="4662140"/>
                <a:ext cx="61811" cy="4329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2" extrusionOk="0">
                    <a:moveTo>
                      <a:pt x="1" y="1"/>
                    </a:moveTo>
                    <a:lnTo>
                      <a:pt x="1" y="65"/>
                    </a:lnTo>
                    <a:cubicBezTo>
                      <a:pt x="206" y="93"/>
                      <a:pt x="383" y="121"/>
                      <a:pt x="595" y="121"/>
                    </a:cubicBezTo>
                    <a:lnTo>
                      <a:pt x="708" y="121"/>
                    </a:lnTo>
                    <a:cubicBezTo>
                      <a:pt x="829" y="121"/>
                      <a:pt x="949" y="121"/>
                      <a:pt x="1062" y="93"/>
                    </a:cubicBezTo>
                    <a:cubicBezTo>
                      <a:pt x="1165" y="79"/>
                      <a:pt x="1276" y="72"/>
                      <a:pt x="1391" y="72"/>
                    </a:cubicBezTo>
                    <a:cubicBezTo>
                      <a:pt x="1506" y="72"/>
                      <a:pt x="1625" y="79"/>
                      <a:pt x="1741" y="93"/>
                    </a:cubicBezTo>
                    <a:lnTo>
                      <a:pt x="1741" y="29"/>
                    </a:lnTo>
                    <a:cubicBezTo>
                      <a:pt x="1639" y="15"/>
                      <a:pt x="1520" y="8"/>
                      <a:pt x="1398" y="8"/>
                    </a:cubicBezTo>
                    <a:cubicBezTo>
                      <a:pt x="1276" y="8"/>
                      <a:pt x="1151" y="15"/>
                      <a:pt x="1034" y="29"/>
                    </a:cubicBezTo>
                    <a:cubicBezTo>
                      <a:pt x="949" y="65"/>
                      <a:pt x="829" y="65"/>
                      <a:pt x="708" y="65"/>
                    </a:cubicBezTo>
                    <a:cubicBezTo>
                      <a:pt x="475" y="65"/>
                      <a:pt x="242" y="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3521932" y="4093370"/>
                <a:ext cx="49250" cy="27144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765" extrusionOk="0">
                    <a:moveTo>
                      <a:pt x="1331" y="0"/>
                    </a:moveTo>
                    <a:cubicBezTo>
                      <a:pt x="1211" y="234"/>
                      <a:pt x="942" y="411"/>
                      <a:pt x="588" y="531"/>
                    </a:cubicBezTo>
                    <a:cubicBezTo>
                      <a:pt x="503" y="559"/>
                      <a:pt x="447" y="588"/>
                      <a:pt x="383" y="616"/>
                    </a:cubicBezTo>
                    <a:cubicBezTo>
                      <a:pt x="270" y="644"/>
                      <a:pt x="206" y="673"/>
                      <a:pt x="1" y="708"/>
                    </a:cubicBezTo>
                    <a:lnTo>
                      <a:pt x="1" y="764"/>
                    </a:lnTo>
                    <a:cubicBezTo>
                      <a:pt x="234" y="736"/>
                      <a:pt x="270" y="708"/>
                      <a:pt x="411" y="644"/>
                    </a:cubicBezTo>
                    <a:cubicBezTo>
                      <a:pt x="475" y="644"/>
                      <a:pt x="532" y="616"/>
                      <a:pt x="588" y="588"/>
                    </a:cubicBezTo>
                    <a:cubicBezTo>
                      <a:pt x="977" y="467"/>
                      <a:pt x="1239" y="291"/>
                      <a:pt x="1388" y="29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>
                <a:off x="3527219" y="3916318"/>
                <a:ext cx="129795" cy="5357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510" extrusionOk="0">
                    <a:moveTo>
                      <a:pt x="884" y="1"/>
                    </a:moveTo>
                    <a:cubicBezTo>
                      <a:pt x="852" y="1"/>
                      <a:pt x="820" y="11"/>
                      <a:pt x="793" y="38"/>
                    </a:cubicBezTo>
                    <a:cubicBezTo>
                      <a:pt x="651" y="95"/>
                      <a:pt x="531" y="152"/>
                      <a:pt x="411" y="244"/>
                    </a:cubicBezTo>
                    <a:cubicBezTo>
                      <a:pt x="262" y="300"/>
                      <a:pt x="149" y="392"/>
                      <a:pt x="1" y="449"/>
                    </a:cubicBezTo>
                    <a:lnTo>
                      <a:pt x="29" y="505"/>
                    </a:lnTo>
                    <a:cubicBezTo>
                      <a:pt x="177" y="449"/>
                      <a:pt x="298" y="357"/>
                      <a:pt x="439" y="300"/>
                    </a:cubicBezTo>
                    <a:cubicBezTo>
                      <a:pt x="559" y="215"/>
                      <a:pt x="680" y="152"/>
                      <a:pt x="793" y="67"/>
                    </a:cubicBezTo>
                    <a:cubicBezTo>
                      <a:pt x="812" y="58"/>
                      <a:pt x="830" y="55"/>
                      <a:pt x="847" y="55"/>
                    </a:cubicBezTo>
                    <a:cubicBezTo>
                      <a:pt x="890" y="55"/>
                      <a:pt x="930" y="75"/>
                      <a:pt x="970" y="95"/>
                    </a:cubicBezTo>
                    <a:cubicBezTo>
                      <a:pt x="1210" y="244"/>
                      <a:pt x="1500" y="392"/>
                      <a:pt x="1769" y="477"/>
                    </a:cubicBezTo>
                    <a:lnTo>
                      <a:pt x="1797" y="505"/>
                    </a:lnTo>
                    <a:cubicBezTo>
                      <a:pt x="2420" y="774"/>
                      <a:pt x="3035" y="1128"/>
                      <a:pt x="3623" y="1510"/>
                    </a:cubicBezTo>
                    <a:lnTo>
                      <a:pt x="3658" y="1453"/>
                    </a:lnTo>
                    <a:cubicBezTo>
                      <a:pt x="3064" y="1064"/>
                      <a:pt x="2448" y="710"/>
                      <a:pt x="1826" y="449"/>
                    </a:cubicBezTo>
                    <a:lnTo>
                      <a:pt x="1769" y="420"/>
                    </a:lnTo>
                    <a:cubicBezTo>
                      <a:pt x="1536" y="328"/>
                      <a:pt x="1239" y="180"/>
                      <a:pt x="1005" y="38"/>
                    </a:cubicBezTo>
                    <a:cubicBezTo>
                      <a:pt x="969" y="18"/>
                      <a:pt x="926" y="1"/>
                      <a:pt x="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>
                <a:off x="3686105" y="3909115"/>
                <a:ext cx="87890" cy="61811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1742" extrusionOk="0">
                    <a:moveTo>
                      <a:pt x="29" y="1"/>
                    </a:moveTo>
                    <a:lnTo>
                      <a:pt x="1" y="65"/>
                    </a:lnTo>
                    <a:cubicBezTo>
                      <a:pt x="559" y="241"/>
                      <a:pt x="1182" y="418"/>
                      <a:pt x="1713" y="772"/>
                    </a:cubicBezTo>
                    <a:cubicBezTo>
                      <a:pt x="1861" y="857"/>
                      <a:pt x="1946" y="949"/>
                      <a:pt x="2038" y="1034"/>
                    </a:cubicBezTo>
                    <a:cubicBezTo>
                      <a:pt x="2187" y="1182"/>
                      <a:pt x="2300" y="1416"/>
                      <a:pt x="2420" y="1741"/>
                    </a:cubicBezTo>
                    <a:lnTo>
                      <a:pt x="2477" y="1713"/>
                    </a:lnTo>
                    <a:cubicBezTo>
                      <a:pt x="2420" y="1479"/>
                      <a:pt x="2300" y="1211"/>
                      <a:pt x="2095" y="977"/>
                    </a:cubicBezTo>
                    <a:cubicBezTo>
                      <a:pt x="2010" y="885"/>
                      <a:pt x="1889" y="800"/>
                      <a:pt x="1741" y="708"/>
                    </a:cubicBezTo>
                    <a:cubicBezTo>
                      <a:pt x="1182" y="355"/>
                      <a:pt x="559" y="17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3627631" y="3700022"/>
                <a:ext cx="24128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3" extrusionOk="0">
                    <a:moveTo>
                      <a:pt x="679" y="1"/>
                    </a:moveTo>
                    <a:lnTo>
                      <a:pt x="0" y="121"/>
                    </a:lnTo>
                    <a:cubicBezTo>
                      <a:pt x="85" y="206"/>
                      <a:pt x="234" y="263"/>
                      <a:pt x="382" y="263"/>
                    </a:cubicBezTo>
                    <a:cubicBezTo>
                      <a:pt x="531" y="234"/>
                      <a:pt x="651" y="12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3664284" y="3657125"/>
                <a:ext cx="3051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86" h="560" extrusionOk="0">
                    <a:moveTo>
                      <a:pt x="28" y="0"/>
                    </a:moveTo>
                    <a:cubicBezTo>
                      <a:pt x="28" y="177"/>
                      <a:pt x="28" y="354"/>
                      <a:pt x="0" y="531"/>
                    </a:cubicBezTo>
                    <a:lnTo>
                      <a:pt x="57" y="559"/>
                    </a:lnTo>
                    <a:cubicBezTo>
                      <a:pt x="85" y="382"/>
                      <a:pt x="85" y="177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3701930" y="3826549"/>
                <a:ext cx="5287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52" extrusionOk="0">
                    <a:moveTo>
                      <a:pt x="85" y="0"/>
                    </a:moveTo>
                    <a:cubicBezTo>
                      <a:pt x="29" y="206"/>
                      <a:pt x="0" y="446"/>
                      <a:pt x="0" y="651"/>
                    </a:cubicBezTo>
                    <a:lnTo>
                      <a:pt x="57" y="651"/>
                    </a:lnTo>
                    <a:cubicBezTo>
                      <a:pt x="57" y="446"/>
                      <a:pt x="85" y="206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3658997" y="3990722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5"/>
                      <a:pt x="85" y="417"/>
                      <a:pt x="206" y="417"/>
                    </a:cubicBezTo>
                    <a:cubicBezTo>
                      <a:pt x="326" y="417"/>
                      <a:pt x="411" y="325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3625609" y="3816011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6" y="0"/>
                      <a:pt x="1" y="92"/>
                      <a:pt x="1" y="213"/>
                    </a:cubicBezTo>
                    <a:cubicBezTo>
                      <a:pt x="1" y="326"/>
                      <a:pt x="86" y="418"/>
                      <a:pt x="206" y="418"/>
                    </a:cubicBezTo>
                    <a:cubicBezTo>
                      <a:pt x="319" y="418"/>
                      <a:pt x="411" y="326"/>
                      <a:pt x="411" y="213"/>
                    </a:cubicBezTo>
                    <a:cubicBezTo>
                      <a:pt x="411" y="92"/>
                      <a:pt x="319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3553333" y="3777336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92" y="1"/>
                      <a:pt x="0" y="93"/>
                      <a:pt x="0" y="206"/>
                    </a:cubicBezTo>
                    <a:cubicBezTo>
                      <a:pt x="0" y="326"/>
                      <a:pt x="92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3704946" y="378163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05" y="0"/>
                    </a:moveTo>
                    <a:cubicBezTo>
                      <a:pt x="92" y="0"/>
                      <a:pt x="0" y="85"/>
                      <a:pt x="0" y="205"/>
                    </a:cubicBezTo>
                    <a:cubicBezTo>
                      <a:pt x="0" y="326"/>
                      <a:pt x="92" y="410"/>
                      <a:pt x="205" y="410"/>
                    </a:cubicBezTo>
                    <a:cubicBezTo>
                      <a:pt x="326" y="410"/>
                      <a:pt x="418" y="326"/>
                      <a:pt x="418" y="205"/>
                    </a:cubicBezTo>
                    <a:cubicBezTo>
                      <a:pt x="418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3658997" y="3876756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3699659" y="403990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13" y="1"/>
                    </a:moveTo>
                    <a:cubicBezTo>
                      <a:pt x="93" y="1"/>
                      <a:pt x="1" y="93"/>
                      <a:pt x="1" y="206"/>
                    </a:cubicBezTo>
                    <a:cubicBezTo>
                      <a:pt x="1" y="326"/>
                      <a:pt x="93" y="411"/>
                      <a:pt x="213" y="411"/>
                    </a:cubicBezTo>
                    <a:cubicBezTo>
                      <a:pt x="326" y="411"/>
                      <a:pt x="418" y="326"/>
                      <a:pt x="418" y="206"/>
                    </a:cubicBezTo>
                    <a:cubicBezTo>
                      <a:pt x="418" y="93"/>
                      <a:pt x="326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3574161" y="3862173"/>
                <a:ext cx="15861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2" extrusionOk="0">
                    <a:moveTo>
                      <a:pt x="241" y="1"/>
                    </a:moveTo>
                    <a:cubicBezTo>
                      <a:pt x="121" y="1"/>
                      <a:pt x="0" y="86"/>
                      <a:pt x="0" y="206"/>
                    </a:cubicBezTo>
                    <a:cubicBezTo>
                      <a:pt x="0" y="326"/>
                      <a:pt x="121" y="411"/>
                      <a:pt x="241" y="411"/>
                    </a:cubicBezTo>
                    <a:cubicBezTo>
                      <a:pt x="326" y="411"/>
                      <a:pt x="446" y="326"/>
                      <a:pt x="446" y="206"/>
                    </a:cubicBezTo>
                    <a:cubicBezTo>
                      <a:pt x="446" y="86"/>
                      <a:pt x="326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3748872" y="3880020"/>
                <a:ext cx="15825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1" extrusionOk="0">
                    <a:moveTo>
                      <a:pt x="205" y="0"/>
                    </a:moveTo>
                    <a:cubicBezTo>
                      <a:pt x="120" y="0"/>
                      <a:pt x="0" y="85"/>
                      <a:pt x="0" y="205"/>
                    </a:cubicBezTo>
                    <a:cubicBezTo>
                      <a:pt x="0" y="319"/>
                      <a:pt x="120" y="411"/>
                      <a:pt x="205" y="411"/>
                    </a:cubicBezTo>
                    <a:cubicBezTo>
                      <a:pt x="326" y="411"/>
                      <a:pt x="446" y="319"/>
                      <a:pt x="446" y="205"/>
                    </a:cubicBezTo>
                    <a:cubicBezTo>
                      <a:pt x="446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>
                <a:off x="3489573" y="3852664"/>
                <a:ext cx="14583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46" extrusionOk="0">
                    <a:moveTo>
                      <a:pt x="206" y="0"/>
                    </a:moveTo>
                    <a:cubicBezTo>
                      <a:pt x="85" y="0"/>
                      <a:pt x="0" y="120"/>
                      <a:pt x="0" y="241"/>
                    </a:cubicBezTo>
                    <a:cubicBezTo>
                      <a:pt x="0" y="326"/>
                      <a:pt x="85" y="446"/>
                      <a:pt x="206" y="446"/>
                    </a:cubicBezTo>
                    <a:cubicBezTo>
                      <a:pt x="326" y="446"/>
                      <a:pt x="411" y="326"/>
                      <a:pt x="411" y="241"/>
                    </a:cubicBezTo>
                    <a:cubicBezTo>
                      <a:pt x="411" y="120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3614077" y="4040893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85" y="1"/>
                      <a:pt x="0" y="93"/>
                      <a:pt x="0" y="206"/>
                    </a:cubicBezTo>
                    <a:cubicBezTo>
                      <a:pt x="0" y="326"/>
                      <a:pt x="85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3571145" y="4002254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6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6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3537757" y="4039900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1"/>
                    </a:moveTo>
                    <a:cubicBezTo>
                      <a:pt x="86" y="1"/>
                      <a:pt x="1" y="93"/>
                      <a:pt x="1" y="206"/>
                    </a:cubicBezTo>
                    <a:cubicBezTo>
                      <a:pt x="1" y="326"/>
                      <a:pt x="86" y="411"/>
                      <a:pt x="206" y="411"/>
                    </a:cubicBezTo>
                    <a:cubicBezTo>
                      <a:pt x="319" y="411"/>
                      <a:pt x="411" y="326"/>
                      <a:pt x="411" y="206"/>
                    </a:cubicBezTo>
                    <a:cubicBezTo>
                      <a:pt x="411" y="93"/>
                      <a:pt x="319" y="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3514658" y="4645605"/>
                <a:ext cx="111983" cy="404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14" extrusionOk="0">
                    <a:moveTo>
                      <a:pt x="1" y="0"/>
                    </a:moveTo>
                    <a:lnTo>
                      <a:pt x="1" y="57"/>
                    </a:lnTo>
                    <a:cubicBezTo>
                      <a:pt x="680" y="85"/>
                      <a:pt x="1387" y="113"/>
                      <a:pt x="2067" y="113"/>
                    </a:cubicBezTo>
                    <a:lnTo>
                      <a:pt x="3156" y="113"/>
                    </a:lnTo>
                    <a:lnTo>
                      <a:pt x="3156" y="57"/>
                    </a:lnTo>
                    <a:cubicBezTo>
                      <a:pt x="2872" y="64"/>
                      <a:pt x="2587" y="68"/>
                      <a:pt x="2304" y="68"/>
                    </a:cubicBezTo>
                    <a:cubicBezTo>
                      <a:pt x="1528" y="68"/>
                      <a:pt x="757" y="4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3868090" y="4402592"/>
                <a:ext cx="109996" cy="9580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70" extrusionOk="0">
                    <a:moveTo>
                      <a:pt x="2926" y="0"/>
                    </a:moveTo>
                    <a:cubicBezTo>
                      <a:pt x="2678" y="0"/>
                      <a:pt x="2414" y="42"/>
                      <a:pt x="2151" y="65"/>
                    </a:cubicBezTo>
                    <a:cubicBezTo>
                      <a:pt x="2066" y="93"/>
                      <a:pt x="2010" y="93"/>
                      <a:pt x="1918" y="128"/>
                    </a:cubicBezTo>
                    <a:cubicBezTo>
                      <a:pt x="1267" y="213"/>
                      <a:pt x="623" y="213"/>
                      <a:pt x="1" y="213"/>
                    </a:cubicBezTo>
                    <a:lnTo>
                      <a:pt x="1" y="270"/>
                    </a:lnTo>
                    <a:cubicBezTo>
                      <a:pt x="651" y="270"/>
                      <a:pt x="1302" y="270"/>
                      <a:pt x="1918" y="185"/>
                    </a:cubicBezTo>
                    <a:cubicBezTo>
                      <a:pt x="2010" y="157"/>
                      <a:pt x="2095" y="157"/>
                      <a:pt x="2151" y="128"/>
                    </a:cubicBezTo>
                    <a:cubicBezTo>
                      <a:pt x="2415" y="100"/>
                      <a:pt x="2679" y="57"/>
                      <a:pt x="2928" y="57"/>
                    </a:cubicBezTo>
                    <a:cubicBezTo>
                      <a:pt x="2986" y="57"/>
                      <a:pt x="3043" y="59"/>
                      <a:pt x="3099" y="65"/>
                    </a:cubicBezTo>
                    <a:lnTo>
                      <a:pt x="3099" y="8"/>
                    </a:lnTo>
                    <a:cubicBezTo>
                      <a:pt x="3042" y="3"/>
                      <a:pt x="2985" y="0"/>
                      <a:pt x="29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7" name="Google Shape;867;p40"/>
            <p:cNvGrpSpPr/>
            <p:nvPr/>
          </p:nvGrpSpPr>
          <p:grpSpPr>
            <a:xfrm>
              <a:off x="520010" y="1168622"/>
              <a:ext cx="4279321" cy="3269905"/>
              <a:chOff x="3245850" y="1388754"/>
              <a:chExt cx="1339926" cy="1023893"/>
            </a:xfrm>
          </p:grpSpPr>
          <p:grpSp>
            <p:nvGrpSpPr>
              <p:cNvPr id="868" name="Google Shape;868;p40"/>
              <p:cNvGrpSpPr/>
              <p:nvPr/>
            </p:nvGrpSpPr>
            <p:grpSpPr>
              <a:xfrm>
                <a:off x="3889166" y="1636096"/>
                <a:ext cx="633844" cy="776551"/>
                <a:chOff x="3889166" y="1636096"/>
                <a:chExt cx="633844" cy="776551"/>
              </a:xfrm>
            </p:grpSpPr>
            <p:sp>
              <p:nvSpPr>
                <p:cNvPr id="869" name="Google Shape;869;p40"/>
                <p:cNvSpPr/>
                <p:nvPr/>
              </p:nvSpPr>
              <p:spPr>
                <a:xfrm>
                  <a:off x="3889166" y="1636096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1234" y="0"/>
                      </a:moveTo>
                      <a:cubicBezTo>
                        <a:pt x="1175" y="0"/>
                        <a:pt x="1109" y="21"/>
                        <a:pt x="1062" y="68"/>
                      </a:cubicBezTo>
                      <a:lnTo>
                        <a:pt x="1" y="1165"/>
                      </a:lnTo>
                      <a:lnTo>
                        <a:pt x="1062" y="2162"/>
                      </a:lnTo>
                      <a:cubicBezTo>
                        <a:pt x="1118" y="2190"/>
                        <a:pt x="1175" y="2226"/>
                        <a:pt x="1203" y="2226"/>
                      </a:cubicBezTo>
                      <a:cubicBezTo>
                        <a:pt x="1267" y="2226"/>
                        <a:pt x="1324" y="2190"/>
                        <a:pt x="1380" y="2162"/>
                      </a:cubicBezTo>
                      <a:cubicBezTo>
                        <a:pt x="1444" y="2077"/>
                        <a:pt x="1444" y="1929"/>
                        <a:pt x="1352" y="1837"/>
                      </a:cubicBezTo>
                      <a:lnTo>
                        <a:pt x="616" y="1165"/>
                      </a:lnTo>
                      <a:lnTo>
                        <a:pt x="1380" y="365"/>
                      </a:lnTo>
                      <a:cubicBezTo>
                        <a:pt x="1444" y="280"/>
                        <a:pt x="1444" y="132"/>
                        <a:pt x="1352" y="40"/>
                      </a:cubicBezTo>
                      <a:cubicBezTo>
                        <a:pt x="1327" y="14"/>
                        <a:pt x="1282" y="0"/>
                        <a:pt x="12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40"/>
                <p:cNvSpPr/>
                <p:nvPr/>
              </p:nvSpPr>
              <p:spPr>
                <a:xfrm>
                  <a:off x="3935114" y="1636096"/>
                  <a:ext cx="52230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226" extrusionOk="0">
                      <a:moveTo>
                        <a:pt x="1240" y="0"/>
                      </a:moveTo>
                      <a:cubicBezTo>
                        <a:pt x="1174" y="0"/>
                        <a:pt x="1108" y="21"/>
                        <a:pt x="1062" y="68"/>
                      </a:cubicBezTo>
                      <a:lnTo>
                        <a:pt x="0" y="1165"/>
                      </a:lnTo>
                      <a:lnTo>
                        <a:pt x="1090" y="2162"/>
                      </a:lnTo>
                      <a:cubicBezTo>
                        <a:pt x="1118" y="2190"/>
                        <a:pt x="1182" y="2226"/>
                        <a:pt x="1210" y="2226"/>
                      </a:cubicBezTo>
                      <a:cubicBezTo>
                        <a:pt x="1267" y="2226"/>
                        <a:pt x="1323" y="2190"/>
                        <a:pt x="1387" y="2162"/>
                      </a:cubicBezTo>
                      <a:cubicBezTo>
                        <a:pt x="1472" y="2077"/>
                        <a:pt x="1444" y="1929"/>
                        <a:pt x="1359" y="1837"/>
                      </a:cubicBezTo>
                      <a:lnTo>
                        <a:pt x="616" y="1165"/>
                      </a:lnTo>
                      <a:lnTo>
                        <a:pt x="1387" y="365"/>
                      </a:lnTo>
                      <a:cubicBezTo>
                        <a:pt x="1472" y="280"/>
                        <a:pt x="1444" y="132"/>
                        <a:pt x="1387" y="40"/>
                      </a:cubicBezTo>
                      <a:cubicBezTo>
                        <a:pt x="1346" y="14"/>
                        <a:pt x="1293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40"/>
                <p:cNvSpPr/>
                <p:nvPr/>
              </p:nvSpPr>
              <p:spPr>
                <a:xfrm>
                  <a:off x="4470495" y="2333663"/>
                  <a:ext cx="52514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2226" extrusionOk="0">
                      <a:moveTo>
                        <a:pt x="219" y="1"/>
                      </a:moveTo>
                      <a:cubicBezTo>
                        <a:pt x="174" y="1"/>
                        <a:pt x="130" y="15"/>
                        <a:pt x="93" y="39"/>
                      </a:cubicBezTo>
                      <a:cubicBezTo>
                        <a:pt x="1" y="131"/>
                        <a:pt x="1" y="280"/>
                        <a:pt x="93" y="365"/>
                      </a:cubicBezTo>
                      <a:lnTo>
                        <a:pt x="857" y="1136"/>
                      </a:lnTo>
                      <a:lnTo>
                        <a:pt x="93" y="1843"/>
                      </a:lnTo>
                      <a:cubicBezTo>
                        <a:pt x="1" y="1928"/>
                        <a:pt x="1" y="2077"/>
                        <a:pt x="93" y="2133"/>
                      </a:cubicBezTo>
                      <a:cubicBezTo>
                        <a:pt x="121" y="2197"/>
                        <a:pt x="178" y="2225"/>
                        <a:pt x="241" y="2225"/>
                      </a:cubicBezTo>
                      <a:cubicBezTo>
                        <a:pt x="298" y="2225"/>
                        <a:pt x="355" y="2197"/>
                        <a:pt x="383" y="2162"/>
                      </a:cubicBezTo>
                      <a:lnTo>
                        <a:pt x="1479" y="1164"/>
                      </a:lnTo>
                      <a:lnTo>
                        <a:pt x="383" y="75"/>
                      </a:lnTo>
                      <a:cubicBezTo>
                        <a:pt x="335" y="23"/>
                        <a:pt x="277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40"/>
                <p:cNvSpPr/>
                <p:nvPr/>
              </p:nvSpPr>
              <p:spPr>
                <a:xfrm>
                  <a:off x="4424582" y="2333663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218" y="1"/>
                      </a:moveTo>
                      <a:cubicBezTo>
                        <a:pt x="172" y="1"/>
                        <a:pt x="126" y="15"/>
                        <a:pt x="85" y="39"/>
                      </a:cubicBezTo>
                      <a:cubicBezTo>
                        <a:pt x="0" y="131"/>
                        <a:pt x="0" y="280"/>
                        <a:pt x="85" y="365"/>
                      </a:cubicBezTo>
                      <a:lnTo>
                        <a:pt x="856" y="1136"/>
                      </a:lnTo>
                      <a:lnTo>
                        <a:pt x="85" y="1843"/>
                      </a:lnTo>
                      <a:cubicBezTo>
                        <a:pt x="0" y="1928"/>
                        <a:pt x="0" y="2077"/>
                        <a:pt x="85" y="2133"/>
                      </a:cubicBezTo>
                      <a:cubicBezTo>
                        <a:pt x="121" y="2197"/>
                        <a:pt x="177" y="2225"/>
                        <a:pt x="234" y="2225"/>
                      </a:cubicBezTo>
                      <a:cubicBezTo>
                        <a:pt x="297" y="2225"/>
                        <a:pt x="326" y="2197"/>
                        <a:pt x="382" y="2162"/>
                      </a:cubicBezTo>
                      <a:lnTo>
                        <a:pt x="1444" y="1164"/>
                      </a:lnTo>
                      <a:lnTo>
                        <a:pt x="382" y="75"/>
                      </a:lnTo>
                      <a:cubicBezTo>
                        <a:pt x="335" y="23"/>
                        <a:pt x="276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73" name="Google Shape;873;p40"/>
              <p:cNvSpPr/>
              <p:nvPr/>
            </p:nvSpPr>
            <p:spPr>
              <a:xfrm>
                <a:off x="4473760" y="1552892"/>
                <a:ext cx="16606" cy="7107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003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383" y="588"/>
                      <a:pt x="411" y="1387"/>
                      <a:pt x="58" y="1946"/>
                    </a:cubicBezTo>
                    <a:cubicBezTo>
                      <a:pt x="58" y="1974"/>
                      <a:pt x="58" y="1974"/>
                      <a:pt x="86" y="2003"/>
                    </a:cubicBezTo>
                    <a:cubicBezTo>
                      <a:pt x="86" y="2003"/>
                      <a:pt x="114" y="2003"/>
                      <a:pt x="114" y="1974"/>
                    </a:cubicBezTo>
                    <a:cubicBezTo>
                      <a:pt x="468" y="1387"/>
                      <a:pt x="440" y="560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3372342" y="1752689"/>
                <a:ext cx="40947" cy="5954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78" extrusionOk="0">
                    <a:moveTo>
                      <a:pt x="595" y="58"/>
                    </a:moveTo>
                    <a:cubicBezTo>
                      <a:pt x="857" y="58"/>
                      <a:pt x="1090" y="411"/>
                      <a:pt x="1090" y="850"/>
                    </a:cubicBezTo>
                    <a:cubicBezTo>
                      <a:pt x="1090" y="1267"/>
                      <a:pt x="857" y="1621"/>
                      <a:pt x="595" y="1621"/>
                    </a:cubicBezTo>
                    <a:cubicBezTo>
                      <a:pt x="298" y="1621"/>
                      <a:pt x="64" y="1267"/>
                      <a:pt x="64" y="850"/>
                    </a:cubicBezTo>
                    <a:cubicBezTo>
                      <a:pt x="64" y="411"/>
                      <a:pt x="298" y="58"/>
                      <a:pt x="595" y="58"/>
                    </a:cubicBezTo>
                    <a:close/>
                    <a:moveTo>
                      <a:pt x="595" y="1"/>
                    </a:moveTo>
                    <a:cubicBezTo>
                      <a:pt x="269" y="1"/>
                      <a:pt x="1" y="383"/>
                      <a:pt x="1" y="850"/>
                    </a:cubicBezTo>
                    <a:cubicBezTo>
                      <a:pt x="1" y="1296"/>
                      <a:pt x="269" y="1678"/>
                      <a:pt x="595" y="1678"/>
                    </a:cubicBezTo>
                    <a:cubicBezTo>
                      <a:pt x="885" y="1678"/>
                      <a:pt x="1154" y="1296"/>
                      <a:pt x="1154" y="850"/>
                    </a:cubicBezTo>
                    <a:cubicBezTo>
                      <a:pt x="1154" y="383"/>
                      <a:pt x="885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4551074" y="1770287"/>
                <a:ext cx="34702" cy="5247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79" extrusionOk="0">
                    <a:moveTo>
                      <a:pt x="475" y="64"/>
                    </a:moveTo>
                    <a:cubicBezTo>
                      <a:pt x="737" y="64"/>
                      <a:pt x="913" y="389"/>
                      <a:pt x="913" y="743"/>
                    </a:cubicBezTo>
                    <a:cubicBezTo>
                      <a:pt x="913" y="1125"/>
                      <a:pt x="737" y="1415"/>
                      <a:pt x="475" y="1415"/>
                    </a:cubicBezTo>
                    <a:cubicBezTo>
                      <a:pt x="234" y="1415"/>
                      <a:pt x="57" y="1125"/>
                      <a:pt x="57" y="743"/>
                    </a:cubicBezTo>
                    <a:cubicBezTo>
                      <a:pt x="57" y="389"/>
                      <a:pt x="234" y="64"/>
                      <a:pt x="475" y="64"/>
                    </a:cubicBezTo>
                    <a:close/>
                    <a:moveTo>
                      <a:pt x="475" y="0"/>
                    </a:moveTo>
                    <a:cubicBezTo>
                      <a:pt x="206" y="0"/>
                      <a:pt x="1" y="354"/>
                      <a:pt x="1" y="743"/>
                    </a:cubicBezTo>
                    <a:cubicBezTo>
                      <a:pt x="1" y="1153"/>
                      <a:pt x="206" y="1479"/>
                      <a:pt x="475" y="1479"/>
                    </a:cubicBezTo>
                    <a:cubicBezTo>
                      <a:pt x="765" y="1479"/>
                      <a:pt x="977" y="1153"/>
                      <a:pt x="977" y="743"/>
                    </a:cubicBezTo>
                    <a:cubicBezTo>
                      <a:pt x="977" y="354"/>
                      <a:pt x="765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3997846" y="1767271"/>
                <a:ext cx="35695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72" extrusionOk="0">
                    <a:moveTo>
                      <a:pt x="503" y="57"/>
                    </a:moveTo>
                    <a:cubicBezTo>
                      <a:pt x="737" y="57"/>
                      <a:pt x="942" y="354"/>
                      <a:pt x="942" y="736"/>
                    </a:cubicBezTo>
                    <a:cubicBezTo>
                      <a:pt x="942" y="1090"/>
                      <a:pt x="737" y="1415"/>
                      <a:pt x="503" y="1415"/>
                    </a:cubicBezTo>
                    <a:cubicBezTo>
                      <a:pt x="263" y="1415"/>
                      <a:pt x="58" y="1090"/>
                      <a:pt x="58" y="736"/>
                    </a:cubicBezTo>
                    <a:cubicBezTo>
                      <a:pt x="58" y="354"/>
                      <a:pt x="263" y="57"/>
                      <a:pt x="503" y="57"/>
                    </a:cubicBezTo>
                    <a:close/>
                    <a:moveTo>
                      <a:pt x="503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18"/>
                      <a:pt x="234" y="1472"/>
                      <a:pt x="503" y="1472"/>
                    </a:cubicBezTo>
                    <a:cubicBezTo>
                      <a:pt x="765" y="1472"/>
                      <a:pt x="1006" y="1118"/>
                      <a:pt x="1006" y="736"/>
                    </a:cubicBezTo>
                    <a:cubicBezTo>
                      <a:pt x="1006" y="326"/>
                      <a:pt x="76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4298055" y="2172613"/>
                <a:ext cx="48008" cy="12482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518" extrusionOk="0">
                    <a:moveTo>
                      <a:pt x="857" y="72"/>
                    </a:moveTo>
                    <a:cubicBezTo>
                      <a:pt x="1119" y="129"/>
                      <a:pt x="1211" y="454"/>
                      <a:pt x="1239" y="574"/>
                    </a:cubicBezTo>
                    <a:cubicBezTo>
                      <a:pt x="1295" y="836"/>
                      <a:pt x="1295" y="1077"/>
                      <a:pt x="1239" y="1338"/>
                    </a:cubicBezTo>
                    <a:cubicBezTo>
                      <a:pt x="1211" y="1430"/>
                      <a:pt x="1175" y="1544"/>
                      <a:pt x="1147" y="1636"/>
                    </a:cubicBezTo>
                    <a:cubicBezTo>
                      <a:pt x="1090" y="1841"/>
                      <a:pt x="998" y="2074"/>
                      <a:pt x="1034" y="2279"/>
                    </a:cubicBezTo>
                    <a:cubicBezTo>
                      <a:pt x="1034" y="2400"/>
                      <a:pt x="1062" y="2492"/>
                      <a:pt x="1090" y="2605"/>
                    </a:cubicBezTo>
                    <a:cubicBezTo>
                      <a:pt x="1090" y="2725"/>
                      <a:pt x="1147" y="2845"/>
                      <a:pt x="1119" y="2958"/>
                    </a:cubicBezTo>
                    <a:cubicBezTo>
                      <a:pt x="1119" y="3199"/>
                      <a:pt x="913" y="3461"/>
                      <a:pt x="680" y="3461"/>
                    </a:cubicBezTo>
                    <a:lnTo>
                      <a:pt x="560" y="3461"/>
                    </a:lnTo>
                    <a:cubicBezTo>
                      <a:pt x="263" y="3376"/>
                      <a:pt x="86" y="2987"/>
                      <a:pt x="86" y="2753"/>
                    </a:cubicBezTo>
                    <a:cubicBezTo>
                      <a:pt x="57" y="2548"/>
                      <a:pt x="149" y="2343"/>
                      <a:pt x="206" y="2138"/>
                    </a:cubicBezTo>
                    <a:cubicBezTo>
                      <a:pt x="263" y="1961"/>
                      <a:pt x="326" y="1784"/>
                      <a:pt x="326" y="1607"/>
                    </a:cubicBezTo>
                    <a:cubicBezTo>
                      <a:pt x="326" y="1430"/>
                      <a:pt x="291" y="1282"/>
                      <a:pt x="263" y="1105"/>
                    </a:cubicBezTo>
                    <a:cubicBezTo>
                      <a:pt x="263" y="1077"/>
                      <a:pt x="234" y="1013"/>
                      <a:pt x="234" y="956"/>
                    </a:cubicBezTo>
                    <a:cubicBezTo>
                      <a:pt x="206" y="780"/>
                      <a:pt x="178" y="546"/>
                      <a:pt x="291" y="334"/>
                    </a:cubicBezTo>
                    <a:cubicBezTo>
                      <a:pt x="383" y="192"/>
                      <a:pt x="560" y="72"/>
                      <a:pt x="737" y="72"/>
                    </a:cubicBezTo>
                    <a:close/>
                    <a:moveTo>
                      <a:pt x="741" y="1"/>
                    </a:moveTo>
                    <a:cubicBezTo>
                      <a:pt x="537" y="1"/>
                      <a:pt x="335" y="133"/>
                      <a:pt x="234" y="306"/>
                    </a:cubicBezTo>
                    <a:cubicBezTo>
                      <a:pt x="114" y="546"/>
                      <a:pt x="149" y="780"/>
                      <a:pt x="178" y="956"/>
                    </a:cubicBezTo>
                    <a:cubicBezTo>
                      <a:pt x="178" y="1013"/>
                      <a:pt x="206" y="1077"/>
                      <a:pt x="206" y="1133"/>
                    </a:cubicBezTo>
                    <a:cubicBezTo>
                      <a:pt x="234" y="1282"/>
                      <a:pt x="263" y="1430"/>
                      <a:pt x="263" y="1572"/>
                    </a:cubicBezTo>
                    <a:cubicBezTo>
                      <a:pt x="263" y="1784"/>
                      <a:pt x="206" y="1961"/>
                      <a:pt x="149" y="2138"/>
                    </a:cubicBezTo>
                    <a:cubicBezTo>
                      <a:pt x="86" y="2343"/>
                      <a:pt x="1" y="2548"/>
                      <a:pt x="29" y="2753"/>
                    </a:cubicBezTo>
                    <a:cubicBezTo>
                      <a:pt x="29" y="3022"/>
                      <a:pt x="234" y="3432"/>
                      <a:pt x="531" y="3517"/>
                    </a:cubicBezTo>
                    <a:lnTo>
                      <a:pt x="680" y="3517"/>
                    </a:lnTo>
                    <a:cubicBezTo>
                      <a:pt x="970" y="3517"/>
                      <a:pt x="1175" y="3227"/>
                      <a:pt x="1175" y="2958"/>
                    </a:cubicBezTo>
                    <a:cubicBezTo>
                      <a:pt x="1211" y="2845"/>
                      <a:pt x="1147" y="2725"/>
                      <a:pt x="1119" y="2576"/>
                    </a:cubicBezTo>
                    <a:cubicBezTo>
                      <a:pt x="1119" y="2492"/>
                      <a:pt x="1090" y="2371"/>
                      <a:pt x="1090" y="2279"/>
                    </a:cubicBezTo>
                    <a:cubicBezTo>
                      <a:pt x="1062" y="2074"/>
                      <a:pt x="1147" y="1869"/>
                      <a:pt x="1211" y="1664"/>
                    </a:cubicBezTo>
                    <a:cubicBezTo>
                      <a:pt x="1239" y="1544"/>
                      <a:pt x="1267" y="1459"/>
                      <a:pt x="1295" y="1338"/>
                    </a:cubicBezTo>
                    <a:cubicBezTo>
                      <a:pt x="1352" y="1105"/>
                      <a:pt x="1352" y="836"/>
                      <a:pt x="1295" y="574"/>
                    </a:cubicBezTo>
                    <a:cubicBezTo>
                      <a:pt x="1267" y="426"/>
                      <a:pt x="1175" y="100"/>
                      <a:pt x="857" y="16"/>
                    </a:cubicBezTo>
                    <a:cubicBezTo>
                      <a:pt x="819" y="5"/>
                      <a:pt x="780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346026" y="1562188"/>
                <a:ext cx="104709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508" extrusionOk="0">
                    <a:moveTo>
                      <a:pt x="1479" y="64"/>
                    </a:moveTo>
                    <a:cubicBezTo>
                      <a:pt x="2186" y="64"/>
                      <a:pt x="2773" y="651"/>
                      <a:pt x="2893" y="772"/>
                    </a:cubicBezTo>
                    <a:cubicBezTo>
                      <a:pt x="2773" y="885"/>
                      <a:pt x="2186" y="1444"/>
                      <a:pt x="1479" y="1444"/>
                    </a:cubicBezTo>
                    <a:cubicBezTo>
                      <a:pt x="799" y="1444"/>
                      <a:pt x="212" y="885"/>
                      <a:pt x="92" y="772"/>
                    </a:cubicBezTo>
                    <a:cubicBezTo>
                      <a:pt x="212" y="651"/>
                      <a:pt x="799" y="64"/>
                      <a:pt x="1479" y="64"/>
                    </a:cubicBezTo>
                    <a:close/>
                    <a:moveTo>
                      <a:pt x="1479" y="0"/>
                    </a:moveTo>
                    <a:cubicBezTo>
                      <a:pt x="679" y="0"/>
                      <a:pt x="35" y="736"/>
                      <a:pt x="35" y="736"/>
                    </a:cubicBezTo>
                    <a:lnTo>
                      <a:pt x="0" y="772"/>
                    </a:lnTo>
                    <a:lnTo>
                      <a:pt x="35" y="772"/>
                    </a:lnTo>
                    <a:cubicBezTo>
                      <a:pt x="35" y="800"/>
                      <a:pt x="679" y="1507"/>
                      <a:pt x="1479" y="1507"/>
                    </a:cubicBezTo>
                    <a:cubicBezTo>
                      <a:pt x="2271" y="1507"/>
                      <a:pt x="2922" y="800"/>
                      <a:pt x="2950" y="772"/>
                    </a:cubicBezTo>
                    <a:lnTo>
                      <a:pt x="2950" y="736"/>
                    </a:lnTo>
                    <a:cubicBezTo>
                      <a:pt x="2922" y="736"/>
                      <a:pt x="2271" y="0"/>
                      <a:pt x="1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4376398" y="1563182"/>
                <a:ext cx="43963" cy="5152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452" extrusionOk="0">
                    <a:moveTo>
                      <a:pt x="623" y="1"/>
                    </a:moveTo>
                    <a:cubicBezTo>
                      <a:pt x="269" y="1"/>
                      <a:pt x="0" y="326"/>
                      <a:pt x="0" y="744"/>
                    </a:cubicBezTo>
                    <a:cubicBezTo>
                      <a:pt x="0" y="1126"/>
                      <a:pt x="269" y="1451"/>
                      <a:pt x="623" y="1451"/>
                    </a:cubicBezTo>
                    <a:cubicBezTo>
                      <a:pt x="976" y="1451"/>
                      <a:pt x="1238" y="1126"/>
                      <a:pt x="1238" y="744"/>
                    </a:cubicBezTo>
                    <a:cubicBezTo>
                      <a:pt x="1238" y="326"/>
                      <a:pt x="97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306358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3" y="0"/>
                    </a:moveTo>
                    <a:cubicBezTo>
                      <a:pt x="474" y="0"/>
                      <a:pt x="474" y="0"/>
                      <a:pt x="446" y="28"/>
                    </a:cubicBezTo>
                    <a:lnTo>
                      <a:pt x="29" y="1238"/>
                    </a:lnTo>
                    <a:cubicBezTo>
                      <a:pt x="0" y="1238"/>
                      <a:pt x="29" y="1266"/>
                      <a:pt x="29" y="1266"/>
                    </a:cubicBezTo>
                    <a:lnTo>
                      <a:pt x="57" y="1266"/>
                    </a:lnTo>
                    <a:lnTo>
                      <a:pt x="57" y="1238"/>
                    </a:lnTo>
                    <a:lnTo>
                      <a:pt x="503" y="2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4326192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2" y="0"/>
                    </a:moveTo>
                    <a:cubicBezTo>
                      <a:pt x="474" y="0"/>
                      <a:pt x="446" y="0"/>
                      <a:pt x="446" y="28"/>
                    </a:cubicBezTo>
                    <a:lnTo>
                      <a:pt x="0" y="1238"/>
                    </a:lnTo>
                    <a:lnTo>
                      <a:pt x="28" y="1266"/>
                    </a:lnTo>
                    <a:cubicBezTo>
                      <a:pt x="64" y="1266"/>
                      <a:pt x="64" y="1266"/>
                      <a:pt x="64" y="1238"/>
                    </a:cubicBezTo>
                    <a:lnTo>
                      <a:pt x="502" y="28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3872348" y="1550657"/>
                <a:ext cx="17883" cy="4520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274" extrusionOk="0">
                    <a:moveTo>
                      <a:pt x="475" y="0"/>
                    </a:moveTo>
                    <a:cubicBezTo>
                      <a:pt x="475" y="0"/>
                      <a:pt x="439" y="0"/>
                      <a:pt x="439" y="35"/>
                    </a:cubicBezTo>
                    <a:lnTo>
                      <a:pt x="1" y="1238"/>
                    </a:lnTo>
                    <a:cubicBezTo>
                      <a:pt x="1" y="1238"/>
                      <a:pt x="1" y="1273"/>
                      <a:pt x="29" y="1273"/>
                    </a:cubicBezTo>
                    <a:cubicBezTo>
                      <a:pt x="57" y="1273"/>
                      <a:pt x="57" y="1273"/>
                      <a:pt x="57" y="1238"/>
                    </a:cubicBezTo>
                    <a:lnTo>
                      <a:pt x="503" y="35"/>
                    </a:lnTo>
                    <a:cubicBezTo>
                      <a:pt x="503" y="35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4058590" y="1767271"/>
                <a:ext cx="17635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7" extrusionOk="0">
                    <a:moveTo>
                      <a:pt x="468" y="0"/>
                    </a:moveTo>
                    <a:cubicBezTo>
                      <a:pt x="440" y="0"/>
                      <a:pt x="440" y="29"/>
                      <a:pt x="440" y="29"/>
                    </a:cubicBezTo>
                    <a:lnTo>
                      <a:pt x="1" y="1238"/>
                    </a:lnTo>
                    <a:lnTo>
                      <a:pt x="1" y="1267"/>
                    </a:lnTo>
                    <a:lnTo>
                      <a:pt x="58" y="1267"/>
                    </a:lnTo>
                    <a:lnTo>
                      <a:pt x="496" y="57"/>
                    </a:lnTo>
                    <a:cubicBezTo>
                      <a:pt x="496" y="29"/>
                      <a:pt x="496" y="29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3980034" y="1534087"/>
                <a:ext cx="7309" cy="830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4" extrusionOk="0">
                    <a:moveTo>
                      <a:pt x="93" y="0"/>
                    </a:moveTo>
                    <a:cubicBezTo>
                      <a:pt x="29" y="0"/>
                      <a:pt x="1" y="57"/>
                      <a:pt x="1" y="113"/>
                    </a:cubicBezTo>
                    <a:cubicBezTo>
                      <a:pt x="1" y="177"/>
                      <a:pt x="29" y="234"/>
                      <a:pt x="93" y="234"/>
                    </a:cubicBezTo>
                    <a:cubicBezTo>
                      <a:pt x="149" y="234"/>
                      <a:pt x="206" y="177"/>
                      <a:pt x="206" y="113"/>
                    </a:cubicBezTo>
                    <a:cubicBezTo>
                      <a:pt x="206" y="57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3979041" y="1533058"/>
                <a:ext cx="9332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91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42"/>
                    </a:cubicBezTo>
                    <a:cubicBezTo>
                      <a:pt x="206" y="178"/>
                      <a:pt x="177" y="234"/>
                      <a:pt x="121" y="234"/>
                    </a:cubicBezTo>
                    <a:cubicBezTo>
                      <a:pt x="85" y="234"/>
                      <a:pt x="57" y="178"/>
                      <a:pt x="57" y="142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42"/>
                    </a:cubicBezTo>
                    <a:cubicBezTo>
                      <a:pt x="0" y="234"/>
                      <a:pt x="57" y="291"/>
                      <a:pt x="121" y="291"/>
                    </a:cubicBezTo>
                    <a:cubicBezTo>
                      <a:pt x="206" y="291"/>
                      <a:pt x="262" y="234"/>
                      <a:pt x="262" y="142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>
                <a:off x="3980034" y="1553921"/>
                <a:ext cx="7309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93" y="0"/>
                    </a:moveTo>
                    <a:cubicBezTo>
                      <a:pt x="29" y="0"/>
                      <a:pt x="1" y="28"/>
                      <a:pt x="1" y="85"/>
                    </a:cubicBezTo>
                    <a:cubicBezTo>
                      <a:pt x="1" y="177"/>
                      <a:pt x="29" y="205"/>
                      <a:pt x="93" y="205"/>
                    </a:cubicBezTo>
                    <a:cubicBezTo>
                      <a:pt x="149" y="205"/>
                      <a:pt x="206" y="177"/>
                      <a:pt x="206" y="85"/>
                    </a:cubicBezTo>
                    <a:cubicBezTo>
                      <a:pt x="206" y="28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3979041" y="1552892"/>
                <a:ext cx="9332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14"/>
                    </a:cubicBezTo>
                    <a:cubicBezTo>
                      <a:pt x="206" y="178"/>
                      <a:pt x="177" y="206"/>
                      <a:pt x="121" y="206"/>
                    </a:cubicBezTo>
                    <a:cubicBezTo>
                      <a:pt x="85" y="206"/>
                      <a:pt x="57" y="178"/>
                      <a:pt x="57" y="114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14"/>
                    </a:cubicBezTo>
                    <a:cubicBezTo>
                      <a:pt x="0" y="206"/>
                      <a:pt x="57" y="262"/>
                      <a:pt x="121" y="262"/>
                    </a:cubicBezTo>
                    <a:cubicBezTo>
                      <a:pt x="206" y="262"/>
                      <a:pt x="262" y="206"/>
                      <a:pt x="262" y="114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4011400" y="1521526"/>
                <a:ext cx="36689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72" extrusionOk="0">
                    <a:moveTo>
                      <a:pt x="532" y="57"/>
                    </a:moveTo>
                    <a:cubicBezTo>
                      <a:pt x="765" y="57"/>
                      <a:pt x="977" y="354"/>
                      <a:pt x="977" y="736"/>
                    </a:cubicBezTo>
                    <a:cubicBezTo>
                      <a:pt x="977" y="1118"/>
                      <a:pt x="765" y="1415"/>
                      <a:pt x="532" y="1415"/>
                    </a:cubicBezTo>
                    <a:cubicBezTo>
                      <a:pt x="270" y="1415"/>
                      <a:pt x="58" y="1118"/>
                      <a:pt x="58" y="736"/>
                    </a:cubicBezTo>
                    <a:cubicBezTo>
                      <a:pt x="58" y="354"/>
                      <a:pt x="270" y="57"/>
                      <a:pt x="532" y="57"/>
                    </a:cubicBezTo>
                    <a:close/>
                    <a:moveTo>
                      <a:pt x="532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46"/>
                      <a:pt x="234" y="1472"/>
                      <a:pt x="532" y="1472"/>
                    </a:cubicBezTo>
                    <a:cubicBezTo>
                      <a:pt x="800" y="1472"/>
                      <a:pt x="1034" y="1146"/>
                      <a:pt x="1034" y="736"/>
                    </a:cubicBezTo>
                    <a:cubicBezTo>
                      <a:pt x="1034" y="326"/>
                      <a:pt x="800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>
                <a:off x="4065899" y="1521526"/>
                <a:ext cx="36653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472" extrusionOk="0">
                    <a:moveTo>
                      <a:pt x="531" y="57"/>
                    </a:moveTo>
                    <a:cubicBezTo>
                      <a:pt x="764" y="57"/>
                      <a:pt x="969" y="354"/>
                      <a:pt x="969" y="736"/>
                    </a:cubicBezTo>
                    <a:cubicBezTo>
                      <a:pt x="969" y="1118"/>
                      <a:pt x="764" y="1415"/>
                      <a:pt x="531" y="1415"/>
                    </a:cubicBezTo>
                    <a:cubicBezTo>
                      <a:pt x="262" y="1415"/>
                      <a:pt x="57" y="1118"/>
                      <a:pt x="57" y="736"/>
                    </a:cubicBezTo>
                    <a:cubicBezTo>
                      <a:pt x="57" y="354"/>
                      <a:pt x="262" y="57"/>
                      <a:pt x="531" y="57"/>
                    </a:cubicBezTo>
                    <a:close/>
                    <a:moveTo>
                      <a:pt x="531" y="0"/>
                    </a:moveTo>
                    <a:cubicBezTo>
                      <a:pt x="234" y="0"/>
                      <a:pt x="0" y="326"/>
                      <a:pt x="0" y="736"/>
                    </a:cubicBezTo>
                    <a:cubicBezTo>
                      <a:pt x="0" y="1146"/>
                      <a:pt x="234" y="1472"/>
                      <a:pt x="531" y="1472"/>
                    </a:cubicBezTo>
                    <a:cubicBezTo>
                      <a:pt x="792" y="1472"/>
                      <a:pt x="1033" y="1146"/>
                      <a:pt x="1033" y="736"/>
                    </a:cubicBezTo>
                    <a:cubicBezTo>
                      <a:pt x="1033" y="326"/>
                      <a:pt x="792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>
                <a:off x="3245850" y="1932438"/>
                <a:ext cx="37682" cy="49214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87" extrusionOk="0">
                    <a:moveTo>
                      <a:pt x="1005" y="0"/>
                    </a:moveTo>
                    <a:lnTo>
                      <a:pt x="0" y="736"/>
                    </a:lnTo>
                    <a:lnTo>
                      <a:pt x="941" y="1387"/>
                    </a:lnTo>
                    <a:lnTo>
                      <a:pt x="976" y="1387"/>
                    </a:lnTo>
                    <a:cubicBezTo>
                      <a:pt x="976" y="1387"/>
                      <a:pt x="1005" y="1387"/>
                      <a:pt x="1005" y="1358"/>
                    </a:cubicBezTo>
                    <a:lnTo>
                      <a:pt x="1005" y="1330"/>
                    </a:lnTo>
                    <a:lnTo>
                      <a:pt x="92" y="736"/>
                    </a:lnTo>
                    <a:lnTo>
                      <a:pt x="1033" y="64"/>
                    </a:lnTo>
                    <a:cubicBezTo>
                      <a:pt x="1061" y="64"/>
                      <a:pt x="1061" y="28"/>
                      <a:pt x="1061" y="28"/>
                    </a:cubicBezTo>
                    <a:cubicBezTo>
                      <a:pt x="1033" y="0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370355" y="1934673"/>
                <a:ext cx="17848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8" extrusionOk="0">
                    <a:moveTo>
                      <a:pt x="474" y="1"/>
                    </a:moveTo>
                    <a:cubicBezTo>
                      <a:pt x="474" y="1"/>
                      <a:pt x="439" y="1"/>
                      <a:pt x="439" y="29"/>
                    </a:cubicBezTo>
                    <a:lnTo>
                      <a:pt x="0" y="1239"/>
                    </a:lnTo>
                    <a:cubicBezTo>
                      <a:pt x="0" y="1239"/>
                      <a:pt x="0" y="1267"/>
                      <a:pt x="28" y="1267"/>
                    </a:cubicBezTo>
                    <a:cubicBezTo>
                      <a:pt x="57" y="1267"/>
                      <a:pt x="57" y="1267"/>
                      <a:pt x="57" y="1239"/>
                    </a:cubicBezTo>
                    <a:lnTo>
                      <a:pt x="502" y="29"/>
                    </a:lnTo>
                    <a:cubicBezTo>
                      <a:pt x="502" y="29"/>
                      <a:pt x="502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3393418" y="1934673"/>
                <a:ext cx="17635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8" extrusionOk="0">
                    <a:moveTo>
                      <a:pt x="496" y="1"/>
                    </a:moveTo>
                    <a:cubicBezTo>
                      <a:pt x="468" y="1"/>
                      <a:pt x="440" y="1"/>
                      <a:pt x="440" y="29"/>
                    </a:cubicBezTo>
                    <a:lnTo>
                      <a:pt x="1" y="1239"/>
                    </a:lnTo>
                    <a:lnTo>
                      <a:pt x="29" y="1267"/>
                    </a:lnTo>
                    <a:cubicBezTo>
                      <a:pt x="57" y="1267"/>
                      <a:pt x="57" y="1267"/>
                      <a:pt x="57" y="1239"/>
                    </a:cubicBezTo>
                    <a:lnTo>
                      <a:pt x="496" y="29"/>
                    </a:lnTo>
                    <a:lnTo>
                      <a:pt x="4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3306594" y="1940954"/>
                <a:ext cx="36689" cy="3016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50" extrusionOk="0">
                    <a:moveTo>
                      <a:pt x="0" y="1"/>
                    </a:moveTo>
                    <a:lnTo>
                      <a:pt x="0" y="850"/>
                    </a:lnTo>
                    <a:lnTo>
                      <a:pt x="1033" y="850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>
                <a:off x="3343247" y="2131241"/>
                <a:ext cx="47972" cy="3566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005" extrusionOk="0">
                    <a:moveTo>
                      <a:pt x="644" y="0"/>
                    </a:moveTo>
                    <a:lnTo>
                      <a:pt x="0" y="1005"/>
                    </a:lnTo>
                    <a:lnTo>
                      <a:pt x="1351" y="1005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>
                <a:off x="3379615" y="2107114"/>
                <a:ext cx="30409" cy="8991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34" extrusionOk="0">
                    <a:moveTo>
                      <a:pt x="93" y="1"/>
                    </a:moveTo>
                    <a:cubicBezTo>
                      <a:pt x="64" y="1"/>
                      <a:pt x="64" y="29"/>
                      <a:pt x="64" y="29"/>
                    </a:cubicBezTo>
                    <a:cubicBezTo>
                      <a:pt x="64" y="58"/>
                      <a:pt x="64" y="58"/>
                      <a:pt x="93" y="58"/>
                    </a:cubicBezTo>
                    <a:cubicBezTo>
                      <a:pt x="326" y="58"/>
                      <a:pt x="531" y="270"/>
                      <a:pt x="531" y="503"/>
                    </a:cubicBezTo>
                    <a:lnTo>
                      <a:pt x="531" y="829"/>
                    </a:lnTo>
                    <a:cubicBezTo>
                      <a:pt x="531" y="977"/>
                      <a:pt x="567" y="1090"/>
                      <a:pt x="680" y="1182"/>
                    </a:cubicBezTo>
                    <a:lnTo>
                      <a:pt x="800" y="1296"/>
                    </a:lnTo>
                    <a:lnTo>
                      <a:pt x="708" y="1388"/>
                    </a:lnTo>
                    <a:cubicBezTo>
                      <a:pt x="623" y="1472"/>
                      <a:pt x="567" y="1621"/>
                      <a:pt x="567" y="1741"/>
                    </a:cubicBezTo>
                    <a:lnTo>
                      <a:pt x="567" y="2038"/>
                    </a:lnTo>
                    <a:cubicBezTo>
                      <a:pt x="567" y="2272"/>
                      <a:pt x="355" y="2477"/>
                      <a:pt x="121" y="2477"/>
                    </a:cubicBezTo>
                    <a:lnTo>
                      <a:pt x="36" y="2477"/>
                    </a:lnTo>
                    <a:cubicBezTo>
                      <a:pt x="36" y="2477"/>
                      <a:pt x="1" y="2477"/>
                      <a:pt x="1" y="2505"/>
                    </a:cubicBezTo>
                    <a:lnTo>
                      <a:pt x="36" y="2534"/>
                    </a:lnTo>
                    <a:lnTo>
                      <a:pt x="121" y="2534"/>
                    </a:lnTo>
                    <a:cubicBezTo>
                      <a:pt x="390" y="2534"/>
                      <a:pt x="623" y="2300"/>
                      <a:pt x="623" y="2038"/>
                    </a:cubicBezTo>
                    <a:lnTo>
                      <a:pt x="623" y="1741"/>
                    </a:lnTo>
                    <a:cubicBezTo>
                      <a:pt x="623" y="1621"/>
                      <a:pt x="680" y="1508"/>
                      <a:pt x="744" y="1416"/>
                    </a:cubicBezTo>
                    <a:lnTo>
                      <a:pt x="857" y="1296"/>
                    </a:lnTo>
                    <a:lnTo>
                      <a:pt x="708" y="1154"/>
                    </a:lnTo>
                    <a:cubicBezTo>
                      <a:pt x="623" y="1062"/>
                      <a:pt x="595" y="942"/>
                      <a:pt x="595" y="829"/>
                    </a:cubicBezTo>
                    <a:lnTo>
                      <a:pt x="595" y="503"/>
                    </a:lnTo>
                    <a:cubicBezTo>
                      <a:pt x="595" y="234"/>
                      <a:pt x="355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>
                <a:off x="3315855" y="2105127"/>
                <a:ext cx="30409" cy="8888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05" extrusionOk="0">
                    <a:moveTo>
                      <a:pt x="800" y="0"/>
                    </a:moveTo>
                    <a:cubicBezTo>
                      <a:pt x="503" y="0"/>
                      <a:pt x="298" y="234"/>
                      <a:pt x="298" y="503"/>
                    </a:cubicBezTo>
                    <a:lnTo>
                      <a:pt x="298" y="821"/>
                    </a:lnTo>
                    <a:cubicBezTo>
                      <a:pt x="298" y="941"/>
                      <a:pt x="241" y="1062"/>
                      <a:pt x="149" y="1146"/>
                    </a:cubicBezTo>
                    <a:lnTo>
                      <a:pt x="1" y="1295"/>
                    </a:lnTo>
                    <a:lnTo>
                      <a:pt x="121" y="1415"/>
                    </a:lnTo>
                    <a:cubicBezTo>
                      <a:pt x="206" y="1500"/>
                      <a:pt x="241" y="1620"/>
                      <a:pt x="241" y="1741"/>
                    </a:cubicBezTo>
                    <a:lnTo>
                      <a:pt x="241" y="2002"/>
                    </a:lnTo>
                    <a:cubicBezTo>
                      <a:pt x="241" y="2300"/>
                      <a:pt x="475" y="2505"/>
                      <a:pt x="737" y="2505"/>
                    </a:cubicBezTo>
                    <a:lnTo>
                      <a:pt x="829" y="2505"/>
                    </a:lnTo>
                    <a:cubicBezTo>
                      <a:pt x="829" y="2505"/>
                      <a:pt x="857" y="2505"/>
                      <a:pt x="857" y="2476"/>
                    </a:cubicBezTo>
                    <a:lnTo>
                      <a:pt x="829" y="2448"/>
                    </a:lnTo>
                    <a:lnTo>
                      <a:pt x="737" y="2448"/>
                    </a:lnTo>
                    <a:cubicBezTo>
                      <a:pt x="503" y="2448"/>
                      <a:pt x="298" y="2271"/>
                      <a:pt x="298" y="2002"/>
                    </a:cubicBezTo>
                    <a:lnTo>
                      <a:pt x="298" y="1741"/>
                    </a:lnTo>
                    <a:cubicBezTo>
                      <a:pt x="298" y="1592"/>
                      <a:pt x="270" y="1472"/>
                      <a:pt x="149" y="1387"/>
                    </a:cubicBezTo>
                    <a:lnTo>
                      <a:pt x="93" y="1295"/>
                    </a:lnTo>
                    <a:lnTo>
                      <a:pt x="206" y="1175"/>
                    </a:lnTo>
                    <a:cubicBezTo>
                      <a:pt x="298" y="1090"/>
                      <a:pt x="355" y="970"/>
                      <a:pt x="355" y="821"/>
                    </a:cubicBezTo>
                    <a:lnTo>
                      <a:pt x="355" y="503"/>
                    </a:lnTo>
                    <a:cubicBezTo>
                      <a:pt x="355" y="262"/>
                      <a:pt x="560" y="57"/>
                      <a:pt x="800" y="57"/>
                    </a:cubicBezTo>
                    <a:cubicBezTo>
                      <a:pt x="800" y="57"/>
                      <a:pt x="829" y="57"/>
                      <a:pt x="829" y="29"/>
                    </a:cubicBezTo>
                    <a:cubicBezTo>
                      <a:pt x="829" y="0"/>
                      <a:pt x="800" y="0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3360810" y="2193972"/>
                <a:ext cx="9580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560" extrusionOk="0">
                    <a:moveTo>
                      <a:pt x="241" y="1"/>
                    </a:moveTo>
                    <a:cubicBezTo>
                      <a:pt x="241" y="1"/>
                      <a:pt x="212" y="1"/>
                      <a:pt x="212" y="29"/>
                    </a:cubicBezTo>
                    <a:lnTo>
                      <a:pt x="0" y="531"/>
                    </a:lnTo>
                    <a:cubicBezTo>
                      <a:pt x="0" y="560"/>
                      <a:pt x="0" y="560"/>
                      <a:pt x="36" y="560"/>
                    </a:cubicBezTo>
                    <a:lnTo>
                      <a:pt x="64" y="560"/>
                    </a:lnTo>
                    <a:lnTo>
                      <a:pt x="269" y="29"/>
                    </a:lnTo>
                    <a:cubicBezTo>
                      <a:pt x="269" y="29"/>
                      <a:pt x="26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3845240" y="1445205"/>
                <a:ext cx="8338" cy="1887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532" extrusionOk="0">
                    <a:moveTo>
                      <a:pt x="178" y="1"/>
                    </a:moveTo>
                    <a:lnTo>
                      <a:pt x="1" y="496"/>
                    </a:lnTo>
                    <a:cubicBezTo>
                      <a:pt x="1" y="496"/>
                      <a:pt x="1" y="531"/>
                      <a:pt x="29" y="531"/>
                    </a:cubicBezTo>
                    <a:cubicBezTo>
                      <a:pt x="29" y="531"/>
                      <a:pt x="57" y="531"/>
                      <a:pt x="57" y="496"/>
                    </a:cubicBezTo>
                    <a:lnTo>
                      <a:pt x="234" y="2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3800072" y="1393757"/>
                <a:ext cx="66033" cy="2306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65" extrusionOk="0">
                    <a:moveTo>
                      <a:pt x="36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0" y="64"/>
                      <a:pt x="0" y="64"/>
                      <a:pt x="36" y="64"/>
                    </a:cubicBezTo>
                    <a:lnTo>
                      <a:pt x="1833" y="64"/>
                    </a:lnTo>
                    <a:cubicBezTo>
                      <a:pt x="1861" y="64"/>
                      <a:pt x="1861" y="64"/>
                      <a:pt x="1861" y="36"/>
                    </a:cubicBezTo>
                    <a:cubicBezTo>
                      <a:pt x="1861" y="36"/>
                      <a:pt x="1861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4033505" y="1421113"/>
                <a:ext cx="64791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58" extrusionOk="0">
                    <a:moveTo>
                      <a:pt x="29" y="1"/>
                    </a:moveTo>
                    <a:lnTo>
                      <a:pt x="1" y="29"/>
                    </a:lnTo>
                    <a:cubicBezTo>
                      <a:pt x="1" y="57"/>
                      <a:pt x="29" y="57"/>
                      <a:pt x="29" y="57"/>
                    </a:cubicBezTo>
                    <a:lnTo>
                      <a:pt x="1797" y="57"/>
                    </a:lnTo>
                    <a:cubicBezTo>
                      <a:pt x="1797" y="57"/>
                      <a:pt x="1826" y="57"/>
                      <a:pt x="1826" y="2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3984292" y="1398583"/>
                <a:ext cx="37718" cy="4868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72" extrusionOk="0">
                    <a:moveTo>
                      <a:pt x="1024" y="1"/>
                    </a:moveTo>
                    <a:cubicBezTo>
                      <a:pt x="1018" y="1"/>
                      <a:pt x="1010" y="4"/>
                      <a:pt x="998" y="13"/>
                    </a:cubicBezTo>
                    <a:lnTo>
                      <a:pt x="1" y="749"/>
                    </a:lnTo>
                    <a:lnTo>
                      <a:pt x="970" y="1371"/>
                    </a:lnTo>
                    <a:lnTo>
                      <a:pt x="998" y="1371"/>
                    </a:lnTo>
                    <a:lnTo>
                      <a:pt x="998" y="1315"/>
                    </a:lnTo>
                    <a:lnTo>
                      <a:pt x="86" y="749"/>
                    </a:lnTo>
                    <a:lnTo>
                      <a:pt x="1062" y="41"/>
                    </a:lnTo>
                    <a:lnTo>
                      <a:pt x="1062" y="13"/>
                    </a:lnTo>
                    <a:cubicBezTo>
                      <a:pt x="1043" y="13"/>
                      <a:pt x="1037" y="1"/>
                      <a:pt x="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02" name="Google Shape;902;p40"/>
          <p:cNvGrpSpPr/>
          <p:nvPr/>
        </p:nvGrpSpPr>
        <p:grpSpPr>
          <a:xfrm>
            <a:off x="3033905" y="1096097"/>
            <a:ext cx="313051" cy="251212"/>
            <a:chOff x="2275429" y="822072"/>
            <a:chExt cx="234788" cy="188409"/>
          </a:xfrm>
        </p:grpSpPr>
        <p:sp>
          <p:nvSpPr>
            <p:cNvPr id="903" name="Google Shape;903;p40"/>
            <p:cNvSpPr/>
            <p:nvPr/>
          </p:nvSpPr>
          <p:spPr>
            <a:xfrm>
              <a:off x="2384950" y="8220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275429" y="8220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7686090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Here are </a:t>
            </a:r>
            <a:r>
              <a:rPr lang="en">
                <a:solidFill>
                  <a:schemeClr val="accent4"/>
                </a:solidFill>
              </a:rPr>
              <a:t>three ideas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530" name="Google Shape;530;p39"/>
          <p:cNvGrpSpPr/>
          <p:nvPr/>
        </p:nvGrpSpPr>
        <p:grpSpPr>
          <a:xfrm>
            <a:off x="466720" y="5258667"/>
            <a:ext cx="3381529" cy="1183100"/>
            <a:chOff x="880714" y="3731738"/>
            <a:chExt cx="2536147" cy="887325"/>
          </a:xfrm>
        </p:grpSpPr>
        <p:sp>
          <p:nvSpPr>
            <p:cNvPr id="531" name="Google Shape;531;p39"/>
            <p:cNvSpPr/>
            <p:nvPr/>
          </p:nvSpPr>
          <p:spPr>
            <a:xfrm>
              <a:off x="880714" y="37482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880714" y="39872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880732" y="4260575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1374131" y="4260575"/>
              <a:ext cx="524400" cy="1479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032952" y="4260575"/>
              <a:ext cx="661800" cy="147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2783250" y="4260575"/>
              <a:ext cx="241500" cy="147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880732" y="4469100"/>
              <a:ext cx="327600" cy="1479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1374131" y="4469100"/>
              <a:ext cx="834000" cy="147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2318331" y="4469100"/>
              <a:ext cx="354900" cy="147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2783561" y="4471163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1301861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1301861" y="37317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2028686" y="3961838"/>
              <a:ext cx="633300" cy="1479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44" name="Google Shape;544;p39"/>
          <p:cNvSpPr txBox="1"/>
          <p:nvPr/>
        </p:nvSpPr>
        <p:spPr>
          <a:xfrm>
            <a:off x="9311033" y="1735287"/>
            <a:ext cx="19300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6667" kern="0">
                <a:solidFill>
                  <a:srgbClr val="94EE6B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6667" kern="0">
              <a:solidFill>
                <a:srgbClr val="94EE6B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415778CD-E263-173C-8593-C595B5AD4CF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223113" y="4477267"/>
            <a:ext cx="3745774" cy="880000"/>
          </a:xfrm>
        </p:spPr>
        <p:txBody>
          <a:bodyPr/>
          <a:lstStyle/>
          <a:p>
            <a:pPr algn="ctr"/>
            <a:r>
              <a:rPr lang="en-US" dirty="0"/>
              <a:t>CLOUD?!</a:t>
            </a:r>
            <a:endParaRPr lang="fa-IR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A03ADEC3-7DCF-86E1-1DAE-62C3EE988EF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4484800" y="4477267"/>
            <a:ext cx="3222400" cy="880000"/>
          </a:xfrm>
        </p:spPr>
        <p:txBody>
          <a:bodyPr/>
          <a:lstStyle/>
          <a:p>
            <a:pPr algn="ctr"/>
            <a:r>
              <a:rPr lang="en-US" dirty="0"/>
              <a:t>A CODE?!</a:t>
            </a:r>
            <a:endParaRPr lang="fa-IR" dirty="0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656A7183-5C0C-7D98-627B-341A03F9ADE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644236" y="3353510"/>
            <a:ext cx="7387996" cy="880000"/>
          </a:xfrm>
        </p:spPr>
        <p:txBody>
          <a:bodyPr/>
          <a:lstStyle/>
          <a:p>
            <a:pPr algn="ctr"/>
            <a:r>
              <a:rPr lang="en-US" dirty="0"/>
              <a:t>Internet is a long WIRE!!!</a:t>
            </a:r>
            <a:endParaRPr lang="fa-IR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E9A4975-B273-946F-337D-9DC52B7CE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230" y="2680383"/>
            <a:ext cx="3222399" cy="2475177"/>
          </a:xfrm>
          <a:prstGeom prst="rect">
            <a:avLst/>
          </a:prstGeom>
        </p:spPr>
      </p:pic>
      <p:grpSp>
        <p:nvGrpSpPr>
          <p:cNvPr id="28" name="Google Shape;12283;p65">
            <a:extLst>
              <a:ext uri="{FF2B5EF4-FFF2-40B4-BE49-F238E27FC236}">
                <a16:creationId xmlns:a16="http://schemas.microsoft.com/office/drawing/2014/main" id="{901CBC38-7D11-2615-9C0C-4E83700A8680}"/>
              </a:ext>
            </a:extLst>
          </p:cNvPr>
          <p:cNvGrpSpPr/>
          <p:nvPr/>
        </p:nvGrpSpPr>
        <p:grpSpPr>
          <a:xfrm>
            <a:off x="4819668" y="2917992"/>
            <a:ext cx="2552663" cy="1559275"/>
            <a:chOff x="7009649" y="1541981"/>
            <a:chExt cx="524940" cy="320655"/>
          </a:xfrm>
          <a:solidFill>
            <a:schemeClr val="tx1"/>
          </a:solidFill>
        </p:grpSpPr>
        <p:sp>
          <p:nvSpPr>
            <p:cNvPr id="29" name="Google Shape;12284;p65">
              <a:extLst>
                <a:ext uri="{FF2B5EF4-FFF2-40B4-BE49-F238E27FC236}">
                  <a16:creationId xmlns:a16="http://schemas.microsoft.com/office/drawing/2014/main" id="{32051F33-381A-5696-F7ED-3E32B1B8950F}"/>
                </a:ext>
              </a:extLst>
            </p:cNvPr>
            <p:cNvSpPr/>
            <p:nvPr/>
          </p:nvSpPr>
          <p:spPr>
            <a:xfrm>
              <a:off x="7009649" y="1541981"/>
              <a:ext cx="524940" cy="320655"/>
            </a:xfrm>
            <a:custGeom>
              <a:avLst/>
              <a:gdLst/>
              <a:ahLst/>
              <a:cxnLst/>
              <a:rect l="l" t="t" r="r" b="b"/>
              <a:pathLst>
                <a:path w="16492" h="10074" extrusionOk="0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285;p65">
              <a:extLst>
                <a:ext uri="{FF2B5EF4-FFF2-40B4-BE49-F238E27FC236}">
                  <a16:creationId xmlns:a16="http://schemas.microsoft.com/office/drawing/2014/main" id="{142ED4E7-E79C-727E-9EEC-1FC5146ABABA}"/>
                </a:ext>
              </a:extLst>
            </p:cNvPr>
            <p:cNvSpPr/>
            <p:nvPr/>
          </p:nvSpPr>
          <p:spPr>
            <a:xfrm>
              <a:off x="7110104" y="1604909"/>
              <a:ext cx="61782" cy="41697"/>
            </a:xfrm>
            <a:custGeom>
              <a:avLst/>
              <a:gdLst/>
              <a:ahLst/>
              <a:cxnLst/>
              <a:rect l="l" t="t" r="r" b="b"/>
              <a:pathLst>
                <a:path w="1941" h="1310" extrusionOk="0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286;p65">
              <a:extLst>
                <a:ext uri="{FF2B5EF4-FFF2-40B4-BE49-F238E27FC236}">
                  <a16:creationId xmlns:a16="http://schemas.microsoft.com/office/drawing/2014/main" id="{1B4DF467-FE5B-04AF-9C05-6F8F6E453046}"/>
                </a:ext>
              </a:extLst>
            </p:cNvPr>
            <p:cNvSpPr/>
            <p:nvPr/>
          </p:nvSpPr>
          <p:spPr>
            <a:xfrm>
              <a:off x="7110455" y="1655296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87;p65">
              <a:extLst>
                <a:ext uri="{FF2B5EF4-FFF2-40B4-BE49-F238E27FC236}">
                  <a16:creationId xmlns:a16="http://schemas.microsoft.com/office/drawing/2014/main" id="{C9C16387-0B14-8670-D73B-E642927118F0}"/>
                </a:ext>
              </a:extLst>
            </p:cNvPr>
            <p:cNvSpPr/>
            <p:nvPr/>
          </p:nvSpPr>
          <p:spPr>
            <a:xfrm>
              <a:off x="7146104" y="1676909"/>
              <a:ext cx="61050" cy="41729"/>
            </a:xfrm>
            <a:custGeom>
              <a:avLst/>
              <a:gdLst/>
              <a:ahLst/>
              <a:cxnLst/>
              <a:rect l="l" t="t" r="r" b="b"/>
              <a:pathLst>
                <a:path w="1918" h="1311" extrusionOk="0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288;p65">
              <a:extLst>
                <a:ext uri="{FF2B5EF4-FFF2-40B4-BE49-F238E27FC236}">
                  <a16:creationId xmlns:a16="http://schemas.microsoft.com/office/drawing/2014/main" id="{A7C9F7EA-BB31-85DD-AE23-5CBBDE915103}"/>
                </a:ext>
              </a:extLst>
            </p:cNvPr>
            <p:cNvSpPr/>
            <p:nvPr/>
          </p:nvSpPr>
          <p:spPr>
            <a:xfrm>
              <a:off x="7110455" y="1726563"/>
              <a:ext cx="96700" cy="15183"/>
            </a:xfrm>
            <a:custGeom>
              <a:avLst/>
              <a:gdLst/>
              <a:ahLst/>
              <a:cxnLst/>
              <a:rect l="l" t="t" r="r" b="b"/>
              <a:pathLst>
                <a:path w="3038" h="477" extrusionOk="0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289;p65">
              <a:extLst>
                <a:ext uri="{FF2B5EF4-FFF2-40B4-BE49-F238E27FC236}">
                  <a16:creationId xmlns:a16="http://schemas.microsoft.com/office/drawing/2014/main" id="{15B5A5F4-ABAE-9D61-E0BA-C9434228F294}"/>
                </a:ext>
              </a:extLst>
            </p:cNvPr>
            <p:cNvSpPr/>
            <p:nvPr/>
          </p:nvSpPr>
          <p:spPr>
            <a:xfrm>
              <a:off x="7262825" y="1636739"/>
              <a:ext cx="48541" cy="80371"/>
            </a:xfrm>
            <a:custGeom>
              <a:avLst/>
              <a:gdLst/>
              <a:ahLst/>
              <a:cxnLst/>
              <a:rect l="l" t="t" r="r" b="b"/>
              <a:pathLst>
                <a:path w="1525" h="2525" extrusionOk="0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290;p65">
              <a:extLst>
                <a:ext uri="{FF2B5EF4-FFF2-40B4-BE49-F238E27FC236}">
                  <a16:creationId xmlns:a16="http://schemas.microsoft.com/office/drawing/2014/main" id="{9BC30C1E-3BF7-73A8-3316-6F5FC579CD1A}"/>
                </a:ext>
              </a:extLst>
            </p:cNvPr>
            <p:cNvSpPr/>
            <p:nvPr/>
          </p:nvSpPr>
          <p:spPr>
            <a:xfrm>
              <a:off x="7380691" y="1636357"/>
              <a:ext cx="48891" cy="80371"/>
            </a:xfrm>
            <a:custGeom>
              <a:avLst/>
              <a:gdLst/>
              <a:ahLst/>
              <a:cxnLst/>
              <a:rect l="l" t="t" r="r" b="b"/>
              <a:pathLst>
                <a:path w="1536" h="2525" extrusionOk="0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291;p65">
              <a:extLst>
                <a:ext uri="{FF2B5EF4-FFF2-40B4-BE49-F238E27FC236}">
                  <a16:creationId xmlns:a16="http://schemas.microsoft.com/office/drawing/2014/main" id="{DCED9F23-BD30-0340-9B89-DA4D27631B73}"/>
                </a:ext>
              </a:extLst>
            </p:cNvPr>
            <p:cNvSpPr/>
            <p:nvPr/>
          </p:nvSpPr>
          <p:spPr>
            <a:xfrm>
              <a:off x="7321933" y="1626744"/>
              <a:ext cx="48923" cy="99851"/>
            </a:xfrm>
            <a:custGeom>
              <a:avLst/>
              <a:gdLst/>
              <a:ahLst/>
              <a:cxnLst/>
              <a:rect l="l" t="t" r="r" b="b"/>
              <a:pathLst>
                <a:path w="1537" h="3137" extrusionOk="0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grpFill/>
            <a:ln>
              <a:solidFill>
                <a:schemeClr val="tx1">
                  <a:lumMod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355116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-0.64961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44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1" grpId="1" build="p"/>
      <p:bldP spid="23" grpId="0" build="p"/>
      <p:bldP spid="23" grpId="1" build="p"/>
      <p:bldP spid="2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E5909-8774-7C6E-3668-AB2E2285B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" y="-114301"/>
            <a:ext cx="12433300" cy="7099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8D99A7-3740-F426-C7A3-4B4CC0E20403}"/>
              </a:ext>
            </a:extLst>
          </p:cNvPr>
          <p:cNvSpPr txBox="1"/>
          <p:nvPr/>
        </p:nvSpPr>
        <p:spPr>
          <a:xfrm>
            <a:off x="1242929" y="505326"/>
            <a:ext cx="976964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Eraser" pitchFamily="2" charset="0"/>
              </a:rPr>
              <a:t>How this WIRE works???</a:t>
            </a:r>
            <a:endParaRPr lang="fa-IR" sz="4800" dirty="0">
              <a:solidFill>
                <a:schemeClr val="bg1"/>
              </a:solidFill>
              <a:latin typeface="Eraser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3820F3-8454-38B3-8C0D-A6BFA7FB9D0D}"/>
              </a:ext>
            </a:extLst>
          </p:cNvPr>
          <p:cNvSpPr txBox="1"/>
          <p:nvPr/>
        </p:nvSpPr>
        <p:spPr>
          <a:xfrm>
            <a:off x="2334598" y="1694340"/>
            <a:ext cx="752280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raser" pitchFamily="2" charset="0"/>
              </a:rPr>
              <a:t>Server, Client, ISP, DNS</a:t>
            </a:r>
            <a:endParaRPr lang="fa-IR" sz="2800" dirty="0">
              <a:solidFill>
                <a:schemeClr val="bg1"/>
              </a:solidFill>
              <a:latin typeface="Eras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128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duction to Java Programming for High School by Slidesgo">
  <a:themeElements>
    <a:clrScheme name="Simple Light">
      <a:dk1>
        <a:srgbClr val="E7E7E7"/>
      </a:dk1>
      <a:lt1>
        <a:srgbClr val="10111A"/>
      </a:lt1>
      <a:dk2>
        <a:srgbClr val="FD4A4A"/>
      </a:dk2>
      <a:lt2>
        <a:srgbClr val="EC7955"/>
      </a:lt2>
      <a:accent1>
        <a:srgbClr val="E81A81"/>
      </a:accent1>
      <a:accent2>
        <a:srgbClr val="94EE6B"/>
      </a:accent2>
      <a:accent3>
        <a:srgbClr val="4CAE97"/>
      </a:accent3>
      <a:accent4>
        <a:srgbClr val="BD64B5"/>
      </a:accent4>
      <a:accent5>
        <a:srgbClr val="FFFF99"/>
      </a:accent5>
      <a:accent6>
        <a:srgbClr val="2C293A"/>
      </a:accent6>
      <a:hlink>
        <a:srgbClr val="F8F8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New Operating System Design Pitch Deck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o am I? Theme for Business by Slidesgo">
  <a:themeElements>
    <a:clrScheme name="Simple Light">
      <a:dk1>
        <a:srgbClr val="F3F3F3"/>
      </a:dk1>
      <a:lt1>
        <a:srgbClr val="333532"/>
      </a:lt1>
      <a:dk2>
        <a:srgbClr val="FAD677"/>
      </a:dk2>
      <a:lt2>
        <a:srgbClr val="E2E2E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5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Programming Language Master's Degree by Slidesgo">
  <a:themeElements>
    <a:clrScheme name="Simple Light">
      <a:dk1>
        <a:srgbClr val="000000"/>
      </a:dk1>
      <a:lt1>
        <a:srgbClr val="FFFFFF"/>
      </a:lt1>
      <a:dk2>
        <a:srgbClr val="E5E1EE"/>
      </a:dk2>
      <a:lt2>
        <a:srgbClr val="8E7CC3"/>
      </a:lt2>
      <a:accent1>
        <a:srgbClr val="FF594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455</Words>
  <Application>Microsoft Office PowerPoint</Application>
  <PresentationFormat>Widescreen</PresentationFormat>
  <Paragraphs>114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43" baseType="lpstr">
      <vt:lpstr>Arial</vt:lpstr>
      <vt:lpstr>El Messiri</vt:lpstr>
      <vt:lpstr>Barlow SemiBold</vt:lpstr>
      <vt:lpstr>Source Code Pro Medium</vt:lpstr>
      <vt:lpstr>Poppins</vt:lpstr>
      <vt:lpstr>Overpass Mono</vt:lpstr>
      <vt:lpstr>Comfortaa</vt:lpstr>
      <vt:lpstr>Calibri</vt:lpstr>
      <vt:lpstr>Lato</vt:lpstr>
      <vt:lpstr>Proxima Nova</vt:lpstr>
      <vt:lpstr>Source Code Pro</vt:lpstr>
      <vt:lpstr>Baloo 2</vt:lpstr>
      <vt:lpstr>Anaheim</vt:lpstr>
      <vt:lpstr>Quantico</vt:lpstr>
      <vt:lpstr>Fira Code</vt:lpstr>
      <vt:lpstr>Bebas Neue</vt:lpstr>
      <vt:lpstr>Barlow</vt:lpstr>
      <vt:lpstr>Eraser</vt:lpstr>
      <vt:lpstr>Programming Lesson by Slidesgo</vt:lpstr>
      <vt:lpstr>Programming Language Workshop for Beginners by Slidesgo</vt:lpstr>
      <vt:lpstr>Introduction to Java Programming for High School by Slidesgo</vt:lpstr>
      <vt:lpstr>New Operating System Design Pitch Deck by Slidesgo</vt:lpstr>
      <vt:lpstr>Who am I? Theme for Business by Slidesgo</vt:lpstr>
      <vt:lpstr>Brackets Lesson for Coding and Programming by Slidesgo</vt:lpstr>
      <vt:lpstr>Slidesgo Final Pages</vt:lpstr>
      <vt:lpstr>Programming Language Master's Degree by Slidesgo</vt:lpstr>
      <vt:lpstr>WEB DEVELOPMENT BOOTCAMP</vt:lpstr>
      <vt:lpstr>Syllabus of This Bootcamp</vt:lpstr>
      <vt:lpstr>Exactly here, 8:30-10, Mon and Wed, in 15 lenghts 90mins sections</vt:lpstr>
      <vt:lpstr>WHO AM I? A short introduction</vt:lpstr>
      <vt:lpstr>Amirtaha Afkhami</vt:lpstr>
      <vt:lpstr>01 {</vt:lpstr>
      <vt:lpstr>Internet?</vt:lpstr>
      <vt:lpstr>Here are three ideas</vt:lpstr>
      <vt:lpstr>PowerPoint Presentation</vt:lpstr>
      <vt:lpstr>END RESPONSE???</vt:lpstr>
      <vt:lpstr>PowerPoint Presentation</vt:lpstr>
      <vt:lpstr>Let’s see!</vt:lpstr>
      <vt:lpstr>—YOU’LL SEE THIS WORDS A LOT</vt:lpstr>
      <vt:lpstr>if situation === ‘stuck’ {</vt:lpstr>
      <vt:lpstr>Apps!</vt:lpstr>
      <vt:lpstr>Here are six advices</vt:lpstr>
      <vt:lpstr>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BOOTCAMP</dc:title>
  <dc:creator>Amirtaha Afkhami</dc:creator>
  <cp:lastModifiedBy>Amirtaha Afkhami</cp:lastModifiedBy>
  <cp:revision>20</cp:revision>
  <dcterms:created xsi:type="dcterms:W3CDTF">2024-05-13T13:10:10Z</dcterms:created>
  <dcterms:modified xsi:type="dcterms:W3CDTF">2024-07-06T08:17:35Z</dcterms:modified>
</cp:coreProperties>
</file>